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m4a" ContentType="audio/mp4"/>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1" r:id="rId2"/>
    <p:sldMasterId id="2147483684" r:id="rId3"/>
    <p:sldMasterId id="2147483685" r:id="rId4"/>
    <p:sldMasterId id="2147483686" r:id="rId5"/>
    <p:sldMasterId id="2147483687" r:id="rId6"/>
    <p:sldMasterId id="2147483688" r:id="rId7"/>
    <p:sldMasterId id="2147483689" r:id="rId8"/>
    <p:sldMasterId id="2147483690" r:id="rId9"/>
    <p:sldMasterId id="2147483691" r:id="rId10"/>
    <p:sldMasterId id="2147483692" r:id="rId11"/>
    <p:sldMasterId id="2147483693" r:id="rId12"/>
    <p:sldMasterId id="2147483694" r:id="rId13"/>
  </p:sldMasterIdLst>
  <p:notesMasterIdLst>
    <p:notesMasterId r:id="rId21"/>
  </p:notesMasterIdLst>
  <p:sldIdLst>
    <p:sldId id="378" r:id="rId14"/>
    <p:sldId id="479" r:id="rId15"/>
    <p:sldId id="470" r:id="rId16"/>
    <p:sldId id="451" r:id="rId17"/>
    <p:sldId id="383" r:id="rId18"/>
    <p:sldId id="491" r:id="rId19"/>
    <p:sldId id="373" r:id="rId20"/>
  </p:sldIdLst>
  <p:sldSz cx="9144000" cy="6858000" type="screen4x3"/>
  <p:notesSz cx="6858000" cy="9144000"/>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59">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830" y="77"/>
      </p:cViewPr>
      <p:guideLst>
        <p:guide orient="horz" pos="2159"/>
        <p:guide pos="2832"/>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sldImg" idx="2"/>
          </p:nvPr>
        </p:nvSpPr>
        <p:spPr bwMode="auto">
          <a:xfrm>
            <a:off x="1050925" y="754063"/>
            <a:ext cx="4572000"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4339" name="Rectangle 3"/>
          <p:cNvSpPr>
            <a:spLocks noGrp="1" noChangeArrowheads="1"/>
          </p:cNvSpPr>
          <p:nvPr>
            <p:ph type="body" sz="quarter" idx="3"/>
          </p:nvPr>
        </p:nvSpPr>
        <p:spPr bwMode="auto">
          <a:xfrm>
            <a:off x="538163" y="4387850"/>
            <a:ext cx="5780087" cy="3952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noProof="0" smtClean="0"/>
              <a:t>Haga clic para editar estilos de texto de patrón
Primer nivel
Segundo nivel
Tercer nivel
Cuarto nivel
Quinto nivel</a:t>
            </a:r>
          </a:p>
        </p:txBody>
      </p:sp>
      <p:sp>
        <p:nvSpPr>
          <p:cNvPr id="14340" name="Rectangle 4"/>
          <p:cNvSpPr>
            <a:spLocks noGrp="1" noChangeArrowheads="1"/>
          </p:cNvSpPr>
          <p:nvPr>
            <p:ph type="hdr" sz="quarter"/>
          </p:nvPr>
        </p:nvSpPr>
        <p:spPr bwMode="auto">
          <a:xfrm>
            <a:off x="0" y="0"/>
            <a:ext cx="2973388"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zh-CN" altLang="en-US"/>
          </a:p>
        </p:txBody>
      </p:sp>
      <p:sp>
        <p:nvSpPr>
          <p:cNvPr id="14341" name="Rectangle 5"/>
          <p:cNvSpPr>
            <a:spLocks noGrp="1" noChangeArrowheads="1"/>
          </p:cNvSpPr>
          <p:nvPr>
            <p:ph type="dt" idx="1"/>
          </p:nvPr>
        </p:nvSpPr>
        <p:spPr bwMode="auto">
          <a:xfrm>
            <a:off x="3883025" y="0"/>
            <a:ext cx="297497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zh-CN" altLang="en-US"/>
          </a:p>
        </p:txBody>
      </p:sp>
      <p:sp>
        <p:nvSpPr>
          <p:cNvPr id="14342" name="Rectangle 6"/>
          <p:cNvSpPr>
            <a:spLocks noGrp="1" noChangeArrowheads="1"/>
          </p:cNvSpPr>
          <p:nvPr>
            <p:ph type="ftr" sz="quarter" idx="4"/>
          </p:nvPr>
        </p:nvSpPr>
        <p:spPr bwMode="auto">
          <a:xfrm>
            <a:off x="0" y="8686800"/>
            <a:ext cx="2973388"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zh-CN" altLang="en-US"/>
          </a:p>
        </p:txBody>
      </p:sp>
      <p:sp>
        <p:nvSpPr>
          <p:cNvPr id="14343" name="Rectangle 7"/>
          <p:cNvSpPr>
            <a:spLocks noGrp="1" noChangeArrowheads="1"/>
          </p:cNvSpPr>
          <p:nvPr>
            <p:ph type="sldNum" sz="quarter" idx="5"/>
          </p:nvPr>
        </p:nvSpPr>
        <p:spPr bwMode="auto">
          <a:xfrm>
            <a:off x="3883025" y="8686800"/>
            <a:ext cx="297497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a:lvl1pPr>
          </a:lstStyle>
          <a:p>
            <a:fld id="{E1C1AD8D-9986-40B7-AA19-CB459938F5E1}" type="slidenum">
              <a:rPr lang="zh-CN" altLang="en-US"/>
              <a:pPr/>
              <a:t>‹Nº›</a:t>
            </a:fld>
            <a:endParaRPr lang="zh-CN" altLang="en-US"/>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1pPr>
    <a:lvl2pPr marL="742950" indent="-28575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2pPr>
    <a:lvl3pPr marL="1143000" indent="-2286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3pPr>
    <a:lvl4pPr marL="1600200" indent="-2286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4pPr>
    <a:lvl5pPr marL="2057400" indent="-2286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9 Marcador de fecha"/>
          <p:cNvSpPr>
            <a:spLocks noGrp="1" noChangeArrowheads="1"/>
          </p:cNvSpPr>
          <p:nvPr>
            <p:ph type="dt" sz="half" idx="10"/>
          </p:nvPr>
        </p:nvSpPr>
        <p:spPr>
          <a:ln/>
        </p:spPr>
        <p:txBody>
          <a:bodyPr/>
          <a:lstStyle>
            <a:lvl1pPr>
              <a:defRPr/>
            </a:lvl1pPr>
          </a:lstStyle>
          <a:p>
            <a:pPr>
              <a:defRPr/>
            </a:pPr>
            <a:fld id="{CEAFCECA-DDA8-4724-B313-2BCF59D180B2}" type="datetime1">
              <a:rPr lang="es-ES" altLang="en-US"/>
              <a:pPr>
                <a:defRPr/>
              </a:pPr>
              <a:t>08/03/2023</a:t>
            </a:fld>
            <a:endParaRPr lang="es-ES" altLang="en-US"/>
          </a:p>
        </p:txBody>
      </p:sp>
      <p:sp>
        <p:nvSpPr>
          <p:cNvPr id="5" name="21 Marcador de pie de página"/>
          <p:cNvSpPr>
            <a:spLocks noGrp="1" noChangeArrowheads="1"/>
          </p:cNvSpPr>
          <p:nvPr>
            <p:ph type="ftr" sz="quarter" idx="11"/>
          </p:nvPr>
        </p:nvSpPr>
        <p:spPr>
          <a:ln/>
        </p:spPr>
        <p:txBody>
          <a:bodyPr/>
          <a:lstStyle>
            <a:lvl1pPr>
              <a:defRPr/>
            </a:lvl1pPr>
          </a:lstStyle>
          <a:p>
            <a:pPr>
              <a:defRPr/>
            </a:pPr>
            <a:endParaRPr lang="es-ES" altLang="en-US"/>
          </a:p>
        </p:txBody>
      </p:sp>
      <p:sp>
        <p:nvSpPr>
          <p:cNvPr id="6" name="17 Marcador de número de diapositiva"/>
          <p:cNvSpPr>
            <a:spLocks noGrp="1" noChangeArrowheads="1"/>
          </p:cNvSpPr>
          <p:nvPr>
            <p:ph type="sldNum" sz="quarter" idx="12"/>
          </p:nvPr>
        </p:nvSpPr>
        <p:spPr>
          <a:ln/>
        </p:spPr>
        <p:txBody>
          <a:bodyPr/>
          <a:lstStyle>
            <a:lvl1pPr>
              <a:defRPr/>
            </a:lvl1pPr>
          </a:lstStyle>
          <a:p>
            <a:fld id="{4C7AC9D4-EDC2-4824-B445-3AE2FCFFDAFF}" type="slidenum">
              <a:rPr lang="es-ES" altLang="en-US"/>
              <a:pPr/>
              <a:t>‹Nº›</a:t>
            </a:fld>
            <a:endParaRPr lang="es-ES" altLang="en-US"/>
          </a:p>
        </p:txBody>
      </p:sp>
    </p:spTree>
    <p:extLst>
      <p:ext uri="{BB962C8B-B14F-4D97-AF65-F5344CB8AC3E}">
        <p14:creationId xmlns:p14="http://schemas.microsoft.com/office/powerpoint/2010/main" val="240096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9 Marcador de fecha"/>
          <p:cNvSpPr>
            <a:spLocks noGrp="1" noChangeArrowheads="1"/>
          </p:cNvSpPr>
          <p:nvPr>
            <p:ph type="dt" sz="half" idx="10"/>
          </p:nvPr>
        </p:nvSpPr>
        <p:spPr>
          <a:ln/>
        </p:spPr>
        <p:txBody>
          <a:bodyPr/>
          <a:lstStyle>
            <a:lvl1pPr>
              <a:defRPr/>
            </a:lvl1pPr>
          </a:lstStyle>
          <a:p>
            <a:pPr>
              <a:defRPr/>
            </a:pPr>
            <a:fld id="{A1F622DD-515A-4038-A1EE-31CEDEA55A62}" type="datetime1">
              <a:rPr lang="es-ES" altLang="en-US"/>
              <a:pPr>
                <a:defRPr/>
              </a:pPr>
              <a:t>08/03/2023</a:t>
            </a:fld>
            <a:endParaRPr lang="es-ES" altLang="en-US"/>
          </a:p>
        </p:txBody>
      </p:sp>
      <p:sp>
        <p:nvSpPr>
          <p:cNvPr id="5" name="21 Marcador de pie de página"/>
          <p:cNvSpPr>
            <a:spLocks noGrp="1" noChangeArrowheads="1"/>
          </p:cNvSpPr>
          <p:nvPr>
            <p:ph type="ftr" sz="quarter" idx="11"/>
          </p:nvPr>
        </p:nvSpPr>
        <p:spPr>
          <a:ln/>
        </p:spPr>
        <p:txBody>
          <a:bodyPr/>
          <a:lstStyle>
            <a:lvl1pPr>
              <a:defRPr/>
            </a:lvl1pPr>
          </a:lstStyle>
          <a:p>
            <a:pPr>
              <a:defRPr/>
            </a:pPr>
            <a:endParaRPr lang="es-ES" altLang="en-US"/>
          </a:p>
        </p:txBody>
      </p:sp>
      <p:sp>
        <p:nvSpPr>
          <p:cNvPr id="6" name="17 Marcador de número de diapositiva"/>
          <p:cNvSpPr>
            <a:spLocks noGrp="1" noChangeArrowheads="1"/>
          </p:cNvSpPr>
          <p:nvPr>
            <p:ph type="sldNum" sz="quarter" idx="12"/>
          </p:nvPr>
        </p:nvSpPr>
        <p:spPr>
          <a:ln/>
        </p:spPr>
        <p:txBody>
          <a:bodyPr/>
          <a:lstStyle>
            <a:lvl1pPr>
              <a:defRPr/>
            </a:lvl1pPr>
          </a:lstStyle>
          <a:p>
            <a:fld id="{57291738-5E2F-4F01-9B68-6E46FCF5E0DA}" type="slidenum">
              <a:rPr lang="es-ES" altLang="en-US"/>
              <a:pPr/>
              <a:t>‹Nº›</a:t>
            </a:fld>
            <a:endParaRPr lang="es-ES" altLang="en-US"/>
          </a:p>
        </p:txBody>
      </p:sp>
    </p:spTree>
    <p:extLst>
      <p:ext uri="{BB962C8B-B14F-4D97-AF65-F5344CB8AC3E}">
        <p14:creationId xmlns:p14="http://schemas.microsoft.com/office/powerpoint/2010/main" val="17612180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smtClean="0"/>
            </a:lvl1pPr>
          </a:lstStyle>
          <a:p>
            <a:pPr>
              <a:defRPr/>
            </a:pPr>
            <a:fld id="{623CE8E3-CF7A-48B0-B14E-3E3D0B16EDE5}"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546CB760-22AD-4AB0-9DF3-74414B65086C}"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700861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7B63ABB2-9B5D-4A37-9AB7-BB39FDF54076}"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C4661AC1-CD2E-4D6D-A6B4-22A5D3DDF349}"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8221550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smtClean="0"/>
            </a:lvl1pPr>
          </a:lstStyle>
          <a:p>
            <a:pPr>
              <a:defRPr/>
            </a:pPr>
            <a:fld id="{BC7DBFE2-07F4-4EEA-A12E-332701E2D6D6}"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882B9DF1-58AD-41AC-864E-B1377D929A02}"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5197594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smtClean="0"/>
            </a:lvl1pPr>
          </a:lstStyle>
          <a:p>
            <a:pPr>
              <a:defRPr/>
            </a:pPr>
            <a:fld id="{E025496A-D148-4E22-86D2-76F76C938133}"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E6CD0BDA-F689-41EC-9A76-0A8C17DD1DDA}"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7367222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smtClean="0"/>
            </a:lvl1pPr>
          </a:lstStyle>
          <a:p>
            <a:pPr>
              <a:defRPr/>
            </a:pPr>
            <a:fld id="{03C1CC16-4704-4C13-BCB7-D6A0633C356D}" type="datetime1">
              <a:rPr lang="es-ES" altLang="en-US"/>
              <a:pPr>
                <a:defRPr/>
              </a:pPr>
              <a:t>08/03/2023</a:t>
            </a:fld>
            <a:endParaRPr lang="es-ES" altLang="en-US" sz="1800">
              <a:solidFill>
                <a:schemeClr val="tx1"/>
              </a:solidFill>
            </a:endParaRPr>
          </a:p>
        </p:txBody>
      </p:sp>
      <p:sp>
        <p:nvSpPr>
          <p:cNvPr id="8" name="7 Marcador de pie de página"/>
          <p:cNvSpPr>
            <a:spLocks noGrp="1"/>
          </p:cNvSpPr>
          <p:nvPr>
            <p:ph type="ftr" sz="quarter" idx="11"/>
          </p:nvPr>
        </p:nvSpPr>
        <p:spPr/>
        <p:txBody>
          <a:bodyPr/>
          <a:lstStyle>
            <a:lvl1pPr>
              <a:defRPr smtClean="0"/>
            </a:lvl1pPr>
          </a:lstStyle>
          <a:p>
            <a:pPr>
              <a:defRPr/>
            </a:pPr>
            <a:endParaRPr lang="es-ES" altLang="en-US"/>
          </a:p>
        </p:txBody>
      </p:sp>
      <p:sp>
        <p:nvSpPr>
          <p:cNvPr id="9" name="8 Marcador de número de diapositiva"/>
          <p:cNvSpPr>
            <a:spLocks noGrp="1"/>
          </p:cNvSpPr>
          <p:nvPr>
            <p:ph type="sldNum" sz="quarter" idx="12"/>
          </p:nvPr>
        </p:nvSpPr>
        <p:spPr/>
        <p:txBody>
          <a:bodyPr/>
          <a:lstStyle>
            <a:lvl1pPr>
              <a:defRPr/>
            </a:lvl1pPr>
          </a:lstStyle>
          <a:p>
            <a:fld id="{6EA13254-35A1-44E9-B0F8-B7DF56832A0F}"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7366776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smtClean="0"/>
            </a:lvl1pPr>
          </a:lstStyle>
          <a:p>
            <a:pPr>
              <a:defRPr/>
            </a:pPr>
            <a:fld id="{4BF2F237-6CF6-4E05-9B8C-06A5D715EB34}" type="datetime1">
              <a:rPr lang="es-ES" altLang="en-US"/>
              <a:pPr>
                <a:defRPr/>
              </a:pPr>
              <a:t>08/03/2023</a:t>
            </a:fld>
            <a:endParaRPr lang="es-ES" altLang="en-US" sz="1800">
              <a:solidFill>
                <a:schemeClr val="tx1"/>
              </a:solidFill>
            </a:endParaRPr>
          </a:p>
        </p:txBody>
      </p:sp>
      <p:sp>
        <p:nvSpPr>
          <p:cNvPr id="4" name="3 Marcador de pie de página"/>
          <p:cNvSpPr>
            <a:spLocks noGrp="1"/>
          </p:cNvSpPr>
          <p:nvPr>
            <p:ph type="ftr" sz="quarter" idx="11"/>
          </p:nvPr>
        </p:nvSpPr>
        <p:spPr/>
        <p:txBody>
          <a:bodyPr/>
          <a:lstStyle>
            <a:lvl1pPr>
              <a:defRPr smtClean="0"/>
            </a:lvl1pPr>
          </a:lstStyle>
          <a:p>
            <a:pPr>
              <a:defRPr/>
            </a:pPr>
            <a:endParaRPr lang="es-ES" altLang="en-US"/>
          </a:p>
        </p:txBody>
      </p:sp>
      <p:sp>
        <p:nvSpPr>
          <p:cNvPr id="5" name="4 Marcador de número de diapositiva"/>
          <p:cNvSpPr>
            <a:spLocks noGrp="1"/>
          </p:cNvSpPr>
          <p:nvPr>
            <p:ph type="sldNum" sz="quarter" idx="12"/>
          </p:nvPr>
        </p:nvSpPr>
        <p:spPr/>
        <p:txBody>
          <a:bodyPr/>
          <a:lstStyle>
            <a:lvl1pPr>
              <a:defRPr/>
            </a:lvl1pPr>
          </a:lstStyle>
          <a:p>
            <a:fld id="{3ACD8384-AAC6-4EC7-A2E0-4131182A69A5}"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060014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smtClean="0"/>
            </a:lvl1pPr>
          </a:lstStyle>
          <a:p>
            <a:pPr>
              <a:defRPr/>
            </a:pPr>
            <a:fld id="{9C113155-F11D-4715-965A-FFFE42811B4E}" type="datetime1">
              <a:rPr lang="es-ES" altLang="en-US"/>
              <a:pPr>
                <a:defRPr/>
              </a:pPr>
              <a:t>08/03/2023</a:t>
            </a:fld>
            <a:endParaRPr lang="es-ES" altLang="en-US" sz="1800">
              <a:solidFill>
                <a:schemeClr val="tx1"/>
              </a:solidFill>
            </a:endParaRPr>
          </a:p>
        </p:txBody>
      </p:sp>
      <p:sp>
        <p:nvSpPr>
          <p:cNvPr id="3" name="2 Marcador de pie de página"/>
          <p:cNvSpPr>
            <a:spLocks noGrp="1"/>
          </p:cNvSpPr>
          <p:nvPr>
            <p:ph type="ftr" sz="quarter" idx="11"/>
          </p:nvPr>
        </p:nvSpPr>
        <p:spPr/>
        <p:txBody>
          <a:bodyPr/>
          <a:lstStyle>
            <a:lvl1pPr>
              <a:defRPr smtClean="0"/>
            </a:lvl1pPr>
          </a:lstStyle>
          <a:p>
            <a:pPr>
              <a:defRPr/>
            </a:pPr>
            <a:endParaRPr lang="es-ES" altLang="en-US"/>
          </a:p>
        </p:txBody>
      </p:sp>
      <p:sp>
        <p:nvSpPr>
          <p:cNvPr id="4" name="3 Marcador de número de diapositiva"/>
          <p:cNvSpPr>
            <a:spLocks noGrp="1"/>
          </p:cNvSpPr>
          <p:nvPr>
            <p:ph type="sldNum" sz="quarter" idx="12"/>
          </p:nvPr>
        </p:nvSpPr>
        <p:spPr/>
        <p:txBody>
          <a:bodyPr/>
          <a:lstStyle>
            <a:lvl1pPr>
              <a:defRPr/>
            </a:lvl1pPr>
          </a:lstStyle>
          <a:p>
            <a:fld id="{A4D59A44-418C-4EDB-9CE8-E349486DAE9C}"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9215072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55FAC88B-DD90-40F4-A56E-51284D80D546}"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EA5B195A-B04F-41D6-BE7D-C764934A02A8}"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9099953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Constantia" pitchFamily="18" charset="0"/>
            </a:endParaRP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B66D29B7-21AC-4301-A736-23DDCB3095F3}"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2D8F7774-F508-4AC3-B5A9-35A071314CC6}"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9073301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C68BBC1C-9448-4E68-9773-E1E7F64BE701}"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6FE3065D-A7EF-47AF-B7AD-4843FAFB6969}"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4073381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704850"/>
            <a:ext cx="2057400" cy="561975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704850"/>
            <a:ext cx="6019800" cy="5619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9 Marcador de fecha"/>
          <p:cNvSpPr>
            <a:spLocks noGrp="1" noChangeArrowheads="1"/>
          </p:cNvSpPr>
          <p:nvPr>
            <p:ph type="dt" sz="half" idx="10"/>
          </p:nvPr>
        </p:nvSpPr>
        <p:spPr>
          <a:ln/>
        </p:spPr>
        <p:txBody>
          <a:bodyPr/>
          <a:lstStyle>
            <a:lvl1pPr>
              <a:defRPr/>
            </a:lvl1pPr>
          </a:lstStyle>
          <a:p>
            <a:pPr>
              <a:defRPr/>
            </a:pPr>
            <a:fld id="{03AE044B-19F0-4A51-BC8F-ABFBB7B21CF0}" type="datetime1">
              <a:rPr lang="es-ES" altLang="en-US"/>
              <a:pPr>
                <a:defRPr/>
              </a:pPr>
              <a:t>08/03/2023</a:t>
            </a:fld>
            <a:endParaRPr lang="es-ES" altLang="en-US"/>
          </a:p>
        </p:txBody>
      </p:sp>
      <p:sp>
        <p:nvSpPr>
          <p:cNvPr id="5" name="21 Marcador de pie de página"/>
          <p:cNvSpPr>
            <a:spLocks noGrp="1" noChangeArrowheads="1"/>
          </p:cNvSpPr>
          <p:nvPr>
            <p:ph type="ftr" sz="quarter" idx="11"/>
          </p:nvPr>
        </p:nvSpPr>
        <p:spPr>
          <a:ln/>
        </p:spPr>
        <p:txBody>
          <a:bodyPr/>
          <a:lstStyle>
            <a:lvl1pPr>
              <a:defRPr/>
            </a:lvl1pPr>
          </a:lstStyle>
          <a:p>
            <a:pPr>
              <a:defRPr/>
            </a:pPr>
            <a:endParaRPr lang="es-ES" altLang="en-US"/>
          </a:p>
        </p:txBody>
      </p:sp>
      <p:sp>
        <p:nvSpPr>
          <p:cNvPr id="6" name="17 Marcador de número de diapositiva"/>
          <p:cNvSpPr>
            <a:spLocks noGrp="1" noChangeArrowheads="1"/>
          </p:cNvSpPr>
          <p:nvPr>
            <p:ph type="sldNum" sz="quarter" idx="12"/>
          </p:nvPr>
        </p:nvSpPr>
        <p:spPr>
          <a:ln/>
        </p:spPr>
        <p:txBody>
          <a:bodyPr/>
          <a:lstStyle>
            <a:lvl1pPr>
              <a:defRPr/>
            </a:lvl1pPr>
          </a:lstStyle>
          <a:p>
            <a:fld id="{6127C067-7533-43DA-B637-D6F4666B0B37}" type="slidenum">
              <a:rPr lang="es-ES" altLang="en-US"/>
              <a:pPr/>
              <a:t>‹Nº›</a:t>
            </a:fld>
            <a:endParaRPr lang="es-ES" altLang="en-US"/>
          </a:p>
        </p:txBody>
      </p:sp>
    </p:spTree>
    <p:extLst>
      <p:ext uri="{BB962C8B-B14F-4D97-AF65-F5344CB8AC3E}">
        <p14:creationId xmlns:p14="http://schemas.microsoft.com/office/powerpoint/2010/main" val="24335400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704850"/>
            <a:ext cx="2057400" cy="561975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704850"/>
            <a:ext cx="6019800" cy="5619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28259A39-79DF-40B4-ABA0-F0FFC443252A}"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67E1E41E-8AF1-4C33-B694-AD857ABB19E2}"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7300153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smtClean="0"/>
            </a:lvl1pPr>
          </a:lstStyle>
          <a:p>
            <a:pPr>
              <a:defRPr/>
            </a:pPr>
            <a:fld id="{AC4AA1D4-FD9E-4DFB-B7C9-F18BD2610CA2}"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1D10BDAE-CE19-44A0-A042-E161F6995E36}"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8225323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47D00D06-8984-48EC-AD22-30F741CE887C}"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1C785A50-3E8E-4C7E-A478-1BEE8350377E}"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40760654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smtClean="0"/>
            </a:lvl1pPr>
          </a:lstStyle>
          <a:p>
            <a:pPr>
              <a:defRPr/>
            </a:pPr>
            <a:fld id="{F4C659B1-3E41-44A0-B001-5BE9210D7369}"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A56366AB-FEEE-4B4A-9CF0-83556F5BF656}"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8647292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smtClean="0"/>
            </a:lvl1pPr>
          </a:lstStyle>
          <a:p>
            <a:pPr>
              <a:defRPr/>
            </a:pPr>
            <a:fld id="{0FC02BCB-964A-4A06-BD97-36A5B20C4DDC}"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15FA041B-6E15-4012-885F-52A98E46FCF9}"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4779892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smtClean="0"/>
            </a:lvl1pPr>
          </a:lstStyle>
          <a:p>
            <a:pPr>
              <a:defRPr/>
            </a:pPr>
            <a:fld id="{EF56CD18-D5D5-4E42-87A5-27F1D9604A65}" type="datetime1">
              <a:rPr lang="es-ES" altLang="en-US"/>
              <a:pPr>
                <a:defRPr/>
              </a:pPr>
              <a:t>08/03/2023</a:t>
            </a:fld>
            <a:endParaRPr lang="es-ES" altLang="en-US" sz="1800">
              <a:solidFill>
                <a:schemeClr val="tx1"/>
              </a:solidFill>
            </a:endParaRPr>
          </a:p>
        </p:txBody>
      </p:sp>
      <p:sp>
        <p:nvSpPr>
          <p:cNvPr id="8" name="7 Marcador de pie de página"/>
          <p:cNvSpPr>
            <a:spLocks noGrp="1"/>
          </p:cNvSpPr>
          <p:nvPr>
            <p:ph type="ftr" sz="quarter" idx="11"/>
          </p:nvPr>
        </p:nvSpPr>
        <p:spPr/>
        <p:txBody>
          <a:bodyPr/>
          <a:lstStyle>
            <a:lvl1pPr>
              <a:defRPr smtClean="0"/>
            </a:lvl1pPr>
          </a:lstStyle>
          <a:p>
            <a:pPr>
              <a:defRPr/>
            </a:pPr>
            <a:endParaRPr lang="es-ES" altLang="en-US"/>
          </a:p>
        </p:txBody>
      </p:sp>
      <p:sp>
        <p:nvSpPr>
          <p:cNvPr id="9" name="8 Marcador de número de diapositiva"/>
          <p:cNvSpPr>
            <a:spLocks noGrp="1"/>
          </p:cNvSpPr>
          <p:nvPr>
            <p:ph type="sldNum" sz="quarter" idx="12"/>
          </p:nvPr>
        </p:nvSpPr>
        <p:spPr/>
        <p:txBody>
          <a:bodyPr/>
          <a:lstStyle>
            <a:lvl1pPr>
              <a:defRPr/>
            </a:lvl1pPr>
          </a:lstStyle>
          <a:p>
            <a:fld id="{137AFD85-8667-4673-BA49-0E93F8B4BAA3}"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3535491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smtClean="0"/>
            </a:lvl1pPr>
          </a:lstStyle>
          <a:p>
            <a:pPr>
              <a:defRPr/>
            </a:pPr>
            <a:fld id="{7A271A6C-CD1D-41F4-8BD2-AF1685F071F3}" type="datetime1">
              <a:rPr lang="es-ES" altLang="en-US"/>
              <a:pPr>
                <a:defRPr/>
              </a:pPr>
              <a:t>08/03/2023</a:t>
            </a:fld>
            <a:endParaRPr lang="es-ES" altLang="en-US" sz="1800">
              <a:solidFill>
                <a:schemeClr val="tx1"/>
              </a:solidFill>
            </a:endParaRPr>
          </a:p>
        </p:txBody>
      </p:sp>
      <p:sp>
        <p:nvSpPr>
          <p:cNvPr id="4" name="3 Marcador de pie de página"/>
          <p:cNvSpPr>
            <a:spLocks noGrp="1"/>
          </p:cNvSpPr>
          <p:nvPr>
            <p:ph type="ftr" sz="quarter" idx="11"/>
          </p:nvPr>
        </p:nvSpPr>
        <p:spPr/>
        <p:txBody>
          <a:bodyPr/>
          <a:lstStyle>
            <a:lvl1pPr>
              <a:defRPr smtClean="0"/>
            </a:lvl1pPr>
          </a:lstStyle>
          <a:p>
            <a:pPr>
              <a:defRPr/>
            </a:pPr>
            <a:endParaRPr lang="es-ES" altLang="en-US"/>
          </a:p>
        </p:txBody>
      </p:sp>
      <p:sp>
        <p:nvSpPr>
          <p:cNvPr id="5" name="4 Marcador de número de diapositiva"/>
          <p:cNvSpPr>
            <a:spLocks noGrp="1"/>
          </p:cNvSpPr>
          <p:nvPr>
            <p:ph type="sldNum" sz="quarter" idx="12"/>
          </p:nvPr>
        </p:nvSpPr>
        <p:spPr/>
        <p:txBody>
          <a:bodyPr/>
          <a:lstStyle>
            <a:lvl1pPr>
              <a:defRPr/>
            </a:lvl1pPr>
          </a:lstStyle>
          <a:p>
            <a:fld id="{ECA063AE-2173-4CD8-9E8E-AA26A4271A5D}"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4411960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smtClean="0"/>
            </a:lvl1pPr>
          </a:lstStyle>
          <a:p>
            <a:pPr>
              <a:defRPr/>
            </a:pPr>
            <a:fld id="{AF2215E5-54FC-442F-BC9E-A43077D72732}" type="datetime1">
              <a:rPr lang="es-ES" altLang="en-US"/>
              <a:pPr>
                <a:defRPr/>
              </a:pPr>
              <a:t>08/03/2023</a:t>
            </a:fld>
            <a:endParaRPr lang="es-ES" altLang="en-US" sz="1800">
              <a:solidFill>
                <a:schemeClr val="tx1"/>
              </a:solidFill>
            </a:endParaRPr>
          </a:p>
        </p:txBody>
      </p:sp>
      <p:sp>
        <p:nvSpPr>
          <p:cNvPr id="3" name="2 Marcador de pie de página"/>
          <p:cNvSpPr>
            <a:spLocks noGrp="1"/>
          </p:cNvSpPr>
          <p:nvPr>
            <p:ph type="ftr" sz="quarter" idx="11"/>
          </p:nvPr>
        </p:nvSpPr>
        <p:spPr/>
        <p:txBody>
          <a:bodyPr/>
          <a:lstStyle>
            <a:lvl1pPr>
              <a:defRPr smtClean="0"/>
            </a:lvl1pPr>
          </a:lstStyle>
          <a:p>
            <a:pPr>
              <a:defRPr/>
            </a:pPr>
            <a:endParaRPr lang="es-ES" altLang="en-US"/>
          </a:p>
        </p:txBody>
      </p:sp>
      <p:sp>
        <p:nvSpPr>
          <p:cNvPr id="4" name="3 Marcador de número de diapositiva"/>
          <p:cNvSpPr>
            <a:spLocks noGrp="1"/>
          </p:cNvSpPr>
          <p:nvPr>
            <p:ph type="sldNum" sz="quarter" idx="12"/>
          </p:nvPr>
        </p:nvSpPr>
        <p:spPr/>
        <p:txBody>
          <a:bodyPr/>
          <a:lstStyle>
            <a:lvl1pPr>
              <a:defRPr/>
            </a:lvl1pPr>
          </a:lstStyle>
          <a:p>
            <a:fld id="{C140F0F7-B0E4-4648-B24B-917154DC38D1}"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4279539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79650892-F813-4A40-A743-B48759A7A36C}"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8371C5B1-C0C0-4A8C-ADA1-BD4554DCFEB2}"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9642360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Constantia" pitchFamily="18" charset="0"/>
            </a:endParaRP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23BB611B-E0F0-4E6D-8C04-7B278A9426A2}"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78BF8746-F8CA-401F-8E45-0F62E527FCD5}"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8205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AEC2037F-8925-4A6D-BE08-155EB058B6CB}" type="slidenum">
              <a:rPr lang="es-ES" altLang="en-US"/>
              <a:pPr/>
              <a:t>‹Nº›</a:t>
            </a:fld>
            <a:endParaRPr lang="es-ES" altLang="en-US"/>
          </a:p>
        </p:txBody>
      </p:sp>
    </p:spTree>
    <p:extLst>
      <p:ext uri="{BB962C8B-B14F-4D97-AF65-F5344CB8AC3E}">
        <p14:creationId xmlns:p14="http://schemas.microsoft.com/office/powerpoint/2010/main" val="36732390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A7A5C1FA-5F87-4D8D-ACEE-56D08E0372FE}"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8A25732A-54AC-4145-A9E3-25DAAE6A70C6}"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41666908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704850"/>
            <a:ext cx="2057400" cy="561975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704850"/>
            <a:ext cx="6019800" cy="5619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7E6C7387-EBF3-4A77-A424-73B1B5CF303A}"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E41D5BDC-09A0-4E96-A41E-7E051629EF48}"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7604400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smtClean="0"/>
            </a:lvl1pPr>
          </a:lstStyle>
          <a:p>
            <a:pPr>
              <a:defRPr/>
            </a:pPr>
            <a:fld id="{515CCE20-93F4-4B74-A51D-A61567D66AD3}"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E5D77435-75A9-467D-994D-B72A52C23D73}"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7071488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A209B78B-BC8B-427F-A6CD-E0A22EB55927}"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15C26557-20C3-4A1E-84EB-79DD8FC423FF}"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8384228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smtClean="0"/>
            </a:lvl1pPr>
          </a:lstStyle>
          <a:p>
            <a:pPr>
              <a:defRPr/>
            </a:pPr>
            <a:fld id="{398F4818-6165-47AB-AD11-C270F67733ED}"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5F4C5004-AD5C-44F9-93BF-97D26007A6C9}"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9364673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smtClean="0"/>
            </a:lvl1pPr>
          </a:lstStyle>
          <a:p>
            <a:pPr>
              <a:defRPr/>
            </a:pPr>
            <a:fld id="{C11B8841-1D69-48E0-8F25-566AAD7E8C68}"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DA29D42D-01D0-4E2F-ACA1-93631BD1F313}"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2756880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smtClean="0"/>
            </a:lvl1pPr>
          </a:lstStyle>
          <a:p>
            <a:pPr>
              <a:defRPr/>
            </a:pPr>
            <a:fld id="{318F8583-CE37-432E-AAE8-FE865FECC290}" type="datetime1">
              <a:rPr lang="es-ES" altLang="en-US"/>
              <a:pPr>
                <a:defRPr/>
              </a:pPr>
              <a:t>08/03/2023</a:t>
            </a:fld>
            <a:endParaRPr lang="es-ES" altLang="en-US" sz="1800">
              <a:solidFill>
                <a:schemeClr val="tx1"/>
              </a:solidFill>
            </a:endParaRPr>
          </a:p>
        </p:txBody>
      </p:sp>
      <p:sp>
        <p:nvSpPr>
          <p:cNvPr id="8" name="7 Marcador de pie de página"/>
          <p:cNvSpPr>
            <a:spLocks noGrp="1"/>
          </p:cNvSpPr>
          <p:nvPr>
            <p:ph type="ftr" sz="quarter" idx="11"/>
          </p:nvPr>
        </p:nvSpPr>
        <p:spPr/>
        <p:txBody>
          <a:bodyPr/>
          <a:lstStyle>
            <a:lvl1pPr>
              <a:defRPr smtClean="0"/>
            </a:lvl1pPr>
          </a:lstStyle>
          <a:p>
            <a:pPr>
              <a:defRPr/>
            </a:pPr>
            <a:endParaRPr lang="es-ES" altLang="en-US"/>
          </a:p>
        </p:txBody>
      </p:sp>
      <p:sp>
        <p:nvSpPr>
          <p:cNvPr id="9" name="8 Marcador de número de diapositiva"/>
          <p:cNvSpPr>
            <a:spLocks noGrp="1"/>
          </p:cNvSpPr>
          <p:nvPr>
            <p:ph type="sldNum" sz="quarter" idx="12"/>
          </p:nvPr>
        </p:nvSpPr>
        <p:spPr/>
        <p:txBody>
          <a:bodyPr/>
          <a:lstStyle>
            <a:lvl1pPr>
              <a:defRPr/>
            </a:lvl1pPr>
          </a:lstStyle>
          <a:p>
            <a:fld id="{062E57B9-EAD0-4831-9E66-240FAA3E2E4F}"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9000784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smtClean="0"/>
            </a:lvl1pPr>
          </a:lstStyle>
          <a:p>
            <a:pPr>
              <a:defRPr/>
            </a:pPr>
            <a:fld id="{DDEFABD1-D657-43CC-BF99-E44765C02A47}" type="datetime1">
              <a:rPr lang="es-ES" altLang="en-US"/>
              <a:pPr>
                <a:defRPr/>
              </a:pPr>
              <a:t>08/03/2023</a:t>
            </a:fld>
            <a:endParaRPr lang="es-ES" altLang="en-US" sz="1800">
              <a:solidFill>
                <a:schemeClr val="tx1"/>
              </a:solidFill>
            </a:endParaRPr>
          </a:p>
        </p:txBody>
      </p:sp>
      <p:sp>
        <p:nvSpPr>
          <p:cNvPr id="4" name="3 Marcador de pie de página"/>
          <p:cNvSpPr>
            <a:spLocks noGrp="1"/>
          </p:cNvSpPr>
          <p:nvPr>
            <p:ph type="ftr" sz="quarter" idx="11"/>
          </p:nvPr>
        </p:nvSpPr>
        <p:spPr/>
        <p:txBody>
          <a:bodyPr/>
          <a:lstStyle>
            <a:lvl1pPr>
              <a:defRPr smtClean="0"/>
            </a:lvl1pPr>
          </a:lstStyle>
          <a:p>
            <a:pPr>
              <a:defRPr/>
            </a:pPr>
            <a:endParaRPr lang="es-ES" altLang="en-US"/>
          </a:p>
        </p:txBody>
      </p:sp>
      <p:sp>
        <p:nvSpPr>
          <p:cNvPr id="5" name="4 Marcador de número de diapositiva"/>
          <p:cNvSpPr>
            <a:spLocks noGrp="1"/>
          </p:cNvSpPr>
          <p:nvPr>
            <p:ph type="sldNum" sz="quarter" idx="12"/>
          </p:nvPr>
        </p:nvSpPr>
        <p:spPr/>
        <p:txBody>
          <a:bodyPr/>
          <a:lstStyle>
            <a:lvl1pPr>
              <a:defRPr/>
            </a:lvl1pPr>
          </a:lstStyle>
          <a:p>
            <a:fld id="{35672BC0-BB0E-4D2A-A51E-ADD94D375E38}"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0159754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smtClean="0"/>
            </a:lvl1pPr>
          </a:lstStyle>
          <a:p>
            <a:pPr>
              <a:defRPr/>
            </a:pPr>
            <a:fld id="{A575F816-C5C1-41FF-94F7-9EBF2D2FC651}" type="datetime1">
              <a:rPr lang="es-ES" altLang="en-US"/>
              <a:pPr>
                <a:defRPr/>
              </a:pPr>
              <a:t>08/03/2023</a:t>
            </a:fld>
            <a:endParaRPr lang="es-ES" altLang="en-US" sz="1800">
              <a:solidFill>
                <a:schemeClr val="tx1"/>
              </a:solidFill>
            </a:endParaRPr>
          </a:p>
        </p:txBody>
      </p:sp>
      <p:sp>
        <p:nvSpPr>
          <p:cNvPr id="3" name="2 Marcador de pie de página"/>
          <p:cNvSpPr>
            <a:spLocks noGrp="1"/>
          </p:cNvSpPr>
          <p:nvPr>
            <p:ph type="ftr" sz="quarter" idx="11"/>
          </p:nvPr>
        </p:nvSpPr>
        <p:spPr/>
        <p:txBody>
          <a:bodyPr/>
          <a:lstStyle>
            <a:lvl1pPr>
              <a:defRPr smtClean="0"/>
            </a:lvl1pPr>
          </a:lstStyle>
          <a:p>
            <a:pPr>
              <a:defRPr/>
            </a:pPr>
            <a:endParaRPr lang="es-ES" altLang="en-US"/>
          </a:p>
        </p:txBody>
      </p:sp>
      <p:sp>
        <p:nvSpPr>
          <p:cNvPr id="4" name="3 Marcador de número de diapositiva"/>
          <p:cNvSpPr>
            <a:spLocks noGrp="1"/>
          </p:cNvSpPr>
          <p:nvPr>
            <p:ph type="sldNum" sz="quarter" idx="12"/>
          </p:nvPr>
        </p:nvSpPr>
        <p:spPr/>
        <p:txBody>
          <a:bodyPr/>
          <a:lstStyle>
            <a:lvl1pPr>
              <a:defRPr/>
            </a:lvl1pPr>
          </a:lstStyle>
          <a:p>
            <a:fld id="{53576556-9053-41D1-9F7F-047851479CAE}"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6221485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4E46BC9E-F992-4591-8C30-00FA71DFDDBD}"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4C9F8E91-E94F-49CA-B7D7-06E18ACF1C80}"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995777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F5653258-7678-4BE8-B591-9BA1DB5E6C51}" type="slidenum">
              <a:rPr lang="es-ES" altLang="en-US"/>
              <a:pPr/>
              <a:t>‹Nº›</a:t>
            </a:fld>
            <a:endParaRPr lang="es-ES" altLang="en-US"/>
          </a:p>
        </p:txBody>
      </p:sp>
    </p:spTree>
    <p:extLst>
      <p:ext uri="{BB962C8B-B14F-4D97-AF65-F5344CB8AC3E}">
        <p14:creationId xmlns:p14="http://schemas.microsoft.com/office/powerpoint/2010/main" val="231822900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Constantia" pitchFamily="18" charset="0"/>
            </a:endParaRP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8FDE039A-C4C5-44A7-8885-94019AF5E317}"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3D7AF6A1-9EF3-42E3-92B0-F2BDD4F92294}"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7229217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BB26F5F1-1304-45DA-9C8F-219E9D85A58B}"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F1D44728-C0A0-4525-B8A6-1B418224C17B}"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665595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704850"/>
            <a:ext cx="2057400" cy="561975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704850"/>
            <a:ext cx="6019800" cy="5619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0F13FC88-687C-4D46-BA9E-7C96A89E8D9D}"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CBCC8CF8-F4AA-41F2-9DA6-FD64EB374A56}"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8528834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smtClean="0"/>
            </a:lvl1pPr>
          </a:lstStyle>
          <a:p>
            <a:pPr>
              <a:defRPr/>
            </a:pPr>
            <a:fld id="{6155B9C8-FA01-41A8-91CC-04E32DA5DCE0}"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6BFBFD5E-617B-474C-B50E-E02314FB7733}"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1471313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AD6F1BA3-93CE-493D-BDFD-2025C962FD41}"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9BE2496A-E2A0-4CDD-94EE-5DFBC45FFCED}"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9800185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smtClean="0"/>
            </a:lvl1pPr>
          </a:lstStyle>
          <a:p>
            <a:pPr>
              <a:defRPr/>
            </a:pPr>
            <a:fld id="{00604069-726E-485D-9A2C-761775EC69EB}"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76377EF8-0299-45C5-AB53-E27CC4C78EF8}"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14958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smtClean="0"/>
            </a:lvl1pPr>
          </a:lstStyle>
          <a:p>
            <a:pPr>
              <a:defRPr/>
            </a:pPr>
            <a:fld id="{6849068F-0240-40AC-90F4-8026563D7E93}"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8ADAC137-AB9E-4A08-94E9-52417B4D026A}"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0415290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smtClean="0"/>
            </a:lvl1pPr>
          </a:lstStyle>
          <a:p>
            <a:pPr>
              <a:defRPr/>
            </a:pPr>
            <a:fld id="{5B094EA3-E8FC-4C8D-BCD7-8E5B72445B91}" type="datetime1">
              <a:rPr lang="es-ES" altLang="en-US"/>
              <a:pPr>
                <a:defRPr/>
              </a:pPr>
              <a:t>08/03/2023</a:t>
            </a:fld>
            <a:endParaRPr lang="es-ES" altLang="en-US" sz="1800">
              <a:solidFill>
                <a:schemeClr val="tx1"/>
              </a:solidFill>
            </a:endParaRPr>
          </a:p>
        </p:txBody>
      </p:sp>
      <p:sp>
        <p:nvSpPr>
          <p:cNvPr id="8" name="7 Marcador de pie de página"/>
          <p:cNvSpPr>
            <a:spLocks noGrp="1"/>
          </p:cNvSpPr>
          <p:nvPr>
            <p:ph type="ftr" sz="quarter" idx="11"/>
          </p:nvPr>
        </p:nvSpPr>
        <p:spPr/>
        <p:txBody>
          <a:bodyPr/>
          <a:lstStyle>
            <a:lvl1pPr>
              <a:defRPr smtClean="0"/>
            </a:lvl1pPr>
          </a:lstStyle>
          <a:p>
            <a:pPr>
              <a:defRPr/>
            </a:pPr>
            <a:endParaRPr lang="es-ES" altLang="en-US"/>
          </a:p>
        </p:txBody>
      </p:sp>
      <p:sp>
        <p:nvSpPr>
          <p:cNvPr id="9" name="8 Marcador de número de diapositiva"/>
          <p:cNvSpPr>
            <a:spLocks noGrp="1"/>
          </p:cNvSpPr>
          <p:nvPr>
            <p:ph type="sldNum" sz="quarter" idx="12"/>
          </p:nvPr>
        </p:nvSpPr>
        <p:spPr/>
        <p:txBody>
          <a:bodyPr/>
          <a:lstStyle>
            <a:lvl1pPr>
              <a:defRPr/>
            </a:lvl1pPr>
          </a:lstStyle>
          <a:p>
            <a:fld id="{2969EA43-AAE0-4F26-8EC0-3849AFF3F310}"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8708247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smtClean="0"/>
            </a:lvl1pPr>
          </a:lstStyle>
          <a:p>
            <a:pPr>
              <a:defRPr/>
            </a:pPr>
            <a:fld id="{C8EA6B78-E807-4543-9B30-3D9A70C503D1}" type="datetime1">
              <a:rPr lang="es-ES" altLang="en-US"/>
              <a:pPr>
                <a:defRPr/>
              </a:pPr>
              <a:t>08/03/2023</a:t>
            </a:fld>
            <a:endParaRPr lang="es-ES" altLang="en-US" sz="1800">
              <a:solidFill>
                <a:schemeClr val="tx1"/>
              </a:solidFill>
            </a:endParaRPr>
          </a:p>
        </p:txBody>
      </p:sp>
      <p:sp>
        <p:nvSpPr>
          <p:cNvPr id="4" name="3 Marcador de pie de página"/>
          <p:cNvSpPr>
            <a:spLocks noGrp="1"/>
          </p:cNvSpPr>
          <p:nvPr>
            <p:ph type="ftr" sz="quarter" idx="11"/>
          </p:nvPr>
        </p:nvSpPr>
        <p:spPr/>
        <p:txBody>
          <a:bodyPr/>
          <a:lstStyle>
            <a:lvl1pPr>
              <a:defRPr smtClean="0"/>
            </a:lvl1pPr>
          </a:lstStyle>
          <a:p>
            <a:pPr>
              <a:defRPr/>
            </a:pPr>
            <a:endParaRPr lang="es-ES" altLang="en-US"/>
          </a:p>
        </p:txBody>
      </p:sp>
      <p:sp>
        <p:nvSpPr>
          <p:cNvPr id="5" name="4 Marcador de número de diapositiva"/>
          <p:cNvSpPr>
            <a:spLocks noGrp="1"/>
          </p:cNvSpPr>
          <p:nvPr>
            <p:ph type="sldNum" sz="quarter" idx="12"/>
          </p:nvPr>
        </p:nvSpPr>
        <p:spPr/>
        <p:txBody>
          <a:bodyPr/>
          <a:lstStyle>
            <a:lvl1pPr>
              <a:defRPr/>
            </a:lvl1pPr>
          </a:lstStyle>
          <a:p>
            <a:fld id="{571D6C27-912B-4572-A3F8-E7E443600945}"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7350276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smtClean="0"/>
            </a:lvl1pPr>
          </a:lstStyle>
          <a:p>
            <a:pPr>
              <a:defRPr/>
            </a:pPr>
            <a:fld id="{DEEBA7B3-1A9C-44B4-B917-89EB05673988}" type="datetime1">
              <a:rPr lang="es-ES" altLang="en-US"/>
              <a:pPr>
                <a:defRPr/>
              </a:pPr>
              <a:t>08/03/2023</a:t>
            </a:fld>
            <a:endParaRPr lang="es-ES" altLang="en-US" sz="1800">
              <a:solidFill>
                <a:schemeClr val="tx1"/>
              </a:solidFill>
            </a:endParaRPr>
          </a:p>
        </p:txBody>
      </p:sp>
      <p:sp>
        <p:nvSpPr>
          <p:cNvPr id="3" name="2 Marcador de pie de página"/>
          <p:cNvSpPr>
            <a:spLocks noGrp="1"/>
          </p:cNvSpPr>
          <p:nvPr>
            <p:ph type="ftr" sz="quarter" idx="11"/>
          </p:nvPr>
        </p:nvSpPr>
        <p:spPr/>
        <p:txBody>
          <a:bodyPr/>
          <a:lstStyle>
            <a:lvl1pPr>
              <a:defRPr smtClean="0"/>
            </a:lvl1pPr>
          </a:lstStyle>
          <a:p>
            <a:pPr>
              <a:defRPr/>
            </a:pPr>
            <a:endParaRPr lang="es-ES" altLang="en-US"/>
          </a:p>
        </p:txBody>
      </p:sp>
      <p:sp>
        <p:nvSpPr>
          <p:cNvPr id="4" name="3 Marcador de número de diapositiva"/>
          <p:cNvSpPr>
            <a:spLocks noGrp="1"/>
          </p:cNvSpPr>
          <p:nvPr>
            <p:ph type="sldNum" sz="quarter" idx="12"/>
          </p:nvPr>
        </p:nvSpPr>
        <p:spPr/>
        <p:txBody>
          <a:bodyPr/>
          <a:lstStyle>
            <a:lvl1pPr>
              <a:defRPr/>
            </a:lvl1pPr>
          </a:lstStyle>
          <a:p>
            <a:fld id="{9C95DE6F-9884-49EE-94C2-A9F6E78CF9C6}"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744479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9C2D881F-F89C-47D2-B2F3-6F06D7E2F620}" type="slidenum">
              <a:rPr lang="es-ES" altLang="en-US"/>
              <a:pPr/>
              <a:t>‹Nº›</a:t>
            </a:fld>
            <a:endParaRPr lang="es-ES" altLang="en-US"/>
          </a:p>
        </p:txBody>
      </p:sp>
    </p:spTree>
    <p:extLst>
      <p:ext uri="{BB962C8B-B14F-4D97-AF65-F5344CB8AC3E}">
        <p14:creationId xmlns:p14="http://schemas.microsoft.com/office/powerpoint/2010/main" val="24558722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E35A0EB0-71F9-441A-930A-78814E1C9627}"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0B9F7CD0-D994-43FB-B5F4-723009C1DB78}"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3189239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Constantia" pitchFamily="18" charset="0"/>
            </a:endParaRP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2BF51C98-DB0B-48BC-B956-9912ADFA2237}"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707B173F-B24F-45BE-A09B-DACDB3423D15}"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42768786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F3144EA4-381D-4087-9A4C-F6B57078CC2D}"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53147EDF-4A4B-400B-8956-364C8AD902C5}"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5198864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704850"/>
            <a:ext cx="2057400" cy="561975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704850"/>
            <a:ext cx="6019800" cy="5619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E318568B-2A7F-4A08-A11F-9F250E544FBF}"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435BE4F2-2481-4E59-BC8A-D8514C30EE40}"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277728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fld id="{E12E75BF-509C-4ED0-BD7E-D1A6D3703B22}" type="slidenum">
              <a:rPr lang="es-ES" altLang="en-US"/>
              <a:pPr/>
              <a:t>‹Nº›</a:t>
            </a:fld>
            <a:endParaRPr lang="es-ES" altLang="en-US"/>
          </a:p>
        </p:txBody>
      </p:sp>
    </p:spTree>
    <p:extLst>
      <p:ext uri="{BB962C8B-B14F-4D97-AF65-F5344CB8AC3E}">
        <p14:creationId xmlns:p14="http://schemas.microsoft.com/office/powerpoint/2010/main" val="313756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p:cNvSpPr>
            <a:spLocks noGrp="1" noChangeArrowheads="1"/>
          </p:cNvSpPr>
          <p:nvPr>
            <p:ph type="sldNum" sz="quarter" idx="12"/>
          </p:nvPr>
        </p:nvSpPr>
        <p:spPr>
          <a:ln/>
        </p:spPr>
        <p:txBody>
          <a:bodyPr/>
          <a:lstStyle>
            <a:lvl1pPr>
              <a:defRPr/>
            </a:lvl1pPr>
          </a:lstStyle>
          <a:p>
            <a:fld id="{3D53C833-F815-4342-BE0F-1B131ECDC158}" type="slidenum">
              <a:rPr lang="es-ES" altLang="en-US"/>
              <a:pPr/>
              <a:t>‹Nº›</a:t>
            </a:fld>
            <a:endParaRPr lang="es-ES" altLang="en-US"/>
          </a:p>
        </p:txBody>
      </p:sp>
    </p:spTree>
    <p:extLst>
      <p:ext uri="{BB962C8B-B14F-4D97-AF65-F5344CB8AC3E}">
        <p14:creationId xmlns:p14="http://schemas.microsoft.com/office/powerpoint/2010/main" val="518944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p:cNvSpPr>
            <a:spLocks noGrp="1" noChangeArrowheads="1"/>
          </p:cNvSpPr>
          <p:nvPr>
            <p:ph type="sldNum" sz="quarter" idx="12"/>
          </p:nvPr>
        </p:nvSpPr>
        <p:spPr>
          <a:ln/>
        </p:spPr>
        <p:txBody>
          <a:bodyPr/>
          <a:lstStyle>
            <a:lvl1pPr>
              <a:defRPr/>
            </a:lvl1pPr>
          </a:lstStyle>
          <a:p>
            <a:fld id="{F5E7C209-A287-4F5F-8649-BCF59E30F7A7}" type="slidenum">
              <a:rPr lang="es-ES" altLang="en-US"/>
              <a:pPr/>
              <a:t>‹Nº›</a:t>
            </a:fld>
            <a:endParaRPr lang="es-ES" altLang="en-US"/>
          </a:p>
        </p:txBody>
      </p:sp>
    </p:spTree>
    <p:extLst>
      <p:ext uri="{BB962C8B-B14F-4D97-AF65-F5344CB8AC3E}">
        <p14:creationId xmlns:p14="http://schemas.microsoft.com/office/powerpoint/2010/main" val="3597841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p:cNvSpPr>
            <a:spLocks noGrp="1" noChangeArrowheads="1"/>
          </p:cNvSpPr>
          <p:nvPr>
            <p:ph type="sldNum" sz="quarter" idx="12"/>
          </p:nvPr>
        </p:nvSpPr>
        <p:spPr>
          <a:ln/>
        </p:spPr>
        <p:txBody>
          <a:bodyPr/>
          <a:lstStyle>
            <a:lvl1pPr>
              <a:defRPr/>
            </a:lvl1pPr>
          </a:lstStyle>
          <a:p>
            <a:fld id="{CC47821D-76C0-4465-B5EF-36BF22212F84}" type="slidenum">
              <a:rPr lang="es-ES" altLang="en-US"/>
              <a:pPr/>
              <a:t>‹Nº›</a:t>
            </a:fld>
            <a:endParaRPr lang="es-ES" altLang="en-US"/>
          </a:p>
        </p:txBody>
      </p:sp>
    </p:spTree>
    <p:extLst>
      <p:ext uri="{BB962C8B-B14F-4D97-AF65-F5344CB8AC3E}">
        <p14:creationId xmlns:p14="http://schemas.microsoft.com/office/powerpoint/2010/main" val="2776722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fld id="{4400357E-1399-46C8-A014-3A3A8E1AB7B0}" type="slidenum">
              <a:rPr lang="es-ES" altLang="en-US"/>
              <a:pPr/>
              <a:t>‹Nº›</a:t>
            </a:fld>
            <a:endParaRPr lang="es-ES" altLang="en-US"/>
          </a:p>
        </p:txBody>
      </p:sp>
    </p:spTree>
    <p:extLst>
      <p:ext uri="{BB962C8B-B14F-4D97-AF65-F5344CB8AC3E}">
        <p14:creationId xmlns:p14="http://schemas.microsoft.com/office/powerpoint/2010/main" val="70872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9 Marcador de fecha"/>
          <p:cNvSpPr>
            <a:spLocks noGrp="1" noChangeArrowheads="1"/>
          </p:cNvSpPr>
          <p:nvPr>
            <p:ph type="dt" sz="half" idx="10"/>
          </p:nvPr>
        </p:nvSpPr>
        <p:spPr>
          <a:ln/>
        </p:spPr>
        <p:txBody>
          <a:bodyPr/>
          <a:lstStyle>
            <a:lvl1pPr>
              <a:defRPr/>
            </a:lvl1pPr>
          </a:lstStyle>
          <a:p>
            <a:pPr>
              <a:defRPr/>
            </a:pPr>
            <a:fld id="{6FC590B7-79D8-4C82-90AC-1BC6838072C4}" type="datetime1">
              <a:rPr lang="es-ES" altLang="en-US"/>
              <a:pPr>
                <a:defRPr/>
              </a:pPr>
              <a:t>08/03/2023</a:t>
            </a:fld>
            <a:endParaRPr lang="es-ES" altLang="en-US"/>
          </a:p>
        </p:txBody>
      </p:sp>
      <p:sp>
        <p:nvSpPr>
          <p:cNvPr id="5" name="21 Marcador de pie de página"/>
          <p:cNvSpPr>
            <a:spLocks noGrp="1" noChangeArrowheads="1"/>
          </p:cNvSpPr>
          <p:nvPr>
            <p:ph type="ftr" sz="quarter" idx="11"/>
          </p:nvPr>
        </p:nvSpPr>
        <p:spPr>
          <a:ln/>
        </p:spPr>
        <p:txBody>
          <a:bodyPr/>
          <a:lstStyle>
            <a:lvl1pPr>
              <a:defRPr/>
            </a:lvl1pPr>
          </a:lstStyle>
          <a:p>
            <a:pPr>
              <a:defRPr/>
            </a:pPr>
            <a:endParaRPr lang="es-ES" altLang="en-US"/>
          </a:p>
        </p:txBody>
      </p:sp>
      <p:sp>
        <p:nvSpPr>
          <p:cNvPr id="6" name="17 Marcador de número de diapositiva"/>
          <p:cNvSpPr>
            <a:spLocks noGrp="1" noChangeArrowheads="1"/>
          </p:cNvSpPr>
          <p:nvPr>
            <p:ph type="sldNum" sz="quarter" idx="12"/>
          </p:nvPr>
        </p:nvSpPr>
        <p:spPr>
          <a:ln/>
        </p:spPr>
        <p:txBody>
          <a:bodyPr/>
          <a:lstStyle>
            <a:lvl1pPr>
              <a:defRPr/>
            </a:lvl1pPr>
          </a:lstStyle>
          <a:p>
            <a:fld id="{02F49864-FC76-4BF3-A740-E473D965967F}" type="slidenum">
              <a:rPr lang="es-ES" altLang="en-US"/>
              <a:pPr/>
              <a:t>‹Nº›</a:t>
            </a:fld>
            <a:endParaRPr lang="es-ES" altLang="en-US"/>
          </a:p>
        </p:txBody>
      </p:sp>
    </p:spTree>
    <p:extLst>
      <p:ext uri="{BB962C8B-B14F-4D97-AF65-F5344CB8AC3E}">
        <p14:creationId xmlns:p14="http://schemas.microsoft.com/office/powerpoint/2010/main" val="3565021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fld id="{00CB7544-C74C-40BE-8354-F28CFD8B090C}" type="slidenum">
              <a:rPr lang="es-ES" altLang="en-US"/>
              <a:pPr/>
              <a:t>‹Nº›</a:t>
            </a:fld>
            <a:endParaRPr lang="es-ES" altLang="en-US"/>
          </a:p>
        </p:txBody>
      </p:sp>
    </p:spTree>
    <p:extLst>
      <p:ext uri="{BB962C8B-B14F-4D97-AF65-F5344CB8AC3E}">
        <p14:creationId xmlns:p14="http://schemas.microsoft.com/office/powerpoint/2010/main" val="810188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55A17AD4-03D0-45B2-8D03-F33CC4FF95A1}" type="slidenum">
              <a:rPr lang="es-ES" altLang="en-US"/>
              <a:pPr/>
              <a:t>‹Nº›</a:t>
            </a:fld>
            <a:endParaRPr lang="es-ES" altLang="en-US"/>
          </a:p>
        </p:txBody>
      </p:sp>
    </p:spTree>
    <p:extLst>
      <p:ext uri="{BB962C8B-B14F-4D97-AF65-F5344CB8AC3E}">
        <p14:creationId xmlns:p14="http://schemas.microsoft.com/office/powerpoint/2010/main" val="2550573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fld id="{E82BD59E-7B19-4EFA-B301-A3383658F7F0}" type="slidenum">
              <a:rPr lang="es-ES" altLang="en-US"/>
              <a:pPr/>
              <a:t>‹Nº›</a:t>
            </a:fld>
            <a:endParaRPr lang="es-ES" altLang="en-US"/>
          </a:p>
        </p:txBody>
      </p:sp>
    </p:spTree>
    <p:extLst>
      <p:ext uri="{BB962C8B-B14F-4D97-AF65-F5344CB8AC3E}">
        <p14:creationId xmlns:p14="http://schemas.microsoft.com/office/powerpoint/2010/main" val="99878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smtClean="0"/>
            </a:lvl1pPr>
          </a:lstStyle>
          <a:p>
            <a:pPr>
              <a:defRPr/>
            </a:pPr>
            <a:fld id="{37AA5449-0AD3-4ADF-B5BB-8DF6CA803864}"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7B9CD21D-234E-44DA-BD4C-57BE193554A9}"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262824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6DDD031D-06F3-43D8-A53C-8E512ABA033F}"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B603FE6E-98F5-40AA-8184-ACC98E65C5BE}"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728740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smtClean="0"/>
            </a:lvl1pPr>
          </a:lstStyle>
          <a:p>
            <a:pPr>
              <a:defRPr/>
            </a:pPr>
            <a:fld id="{CDFB7EAA-1C51-4F71-B4CE-EACDE2354BFD}"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E8C8A23F-C87E-4B5E-8CE6-F8A6281249F3}"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140544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smtClean="0"/>
            </a:lvl1pPr>
          </a:lstStyle>
          <a:p>
            <a:pPr>
              <a:defRPr/>
            </a:pPr>
            <a:fld id="{6858071E-D940-480E-8F60-19710D5C93A3}"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198D6876-1AB5-4BDB-BE15-367A43A28EDF}"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116010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smtClean="0"/>
            </a:lvl1pPr>
          </a:lstStyle>
          <a:p>
            <a:pPr>
              <a:defRPr/>
            </a:pPr>
            <a:fld id="{0EA2BE55-03AF-4945-BD19-4D9244041D1F}" type="datetime1">
              <a:rPr lang="es-ES" altLang="en-US"/>
              <a:pPr>
                <a:defRPr/>
              </a:pPr>
              <a:t>08/03/2023</a:t>
            </a:fld>
            <a:endParaRPr lang="es-ES" altLang="en-US" sz="1800">
              <a:solidFill>
                <a:schemeClr val="tx1"/>
              </a:solidFill>
            </a:endParaRPr>
          </a:p>
        </p:txBody>
      </p:sp>
      <p:sp>
        <p:nvSpPr>
          <p:cNvPr id="8" name="7 Marcador de pie de página"/>
          <p:cNvSpPr>
            <a:spLocks noGrp="1"/>
          </p:cNvSpPr>
          <p:nvPr>
            <p:ph type="ftr" sz="quarter" idx="11"/>
          </p:nvPr>
        </p:nvSpPr>
        <p:spPr/>
        <p:txBody>
          <a:bodyPr/>
          <a:lstStyle>
            <a:lvl1pPr>
              <a:defRPr smtClean="0"/>
            </a:lvl1pPr>
          </a:lstStyle>
          <a:p>
            <a:pPr>
              <a:defRPr/>
            </a:pPr>
            <a:endParaRPr lang="es-ES" altLang="en-US"/>
          </a:p>
        </p:txBody>
      </p:sp>
      <p:sp>
        <p:nvSpPr>
          <p:cNvPr id="9" name="8 Marcador de número de diapositiva"/>
          <p:cNvSpPr>
            <a:spLocks noGrp="1"/>
          </p:cNvSpPr>
          <p:nvPr>
            <p:ph type="sldNum" sz="quarter" idx="12"/>
          </p:nvPr>
        </p:nvSpPr>
        <p:spPr/>
        <p:txBody>
          <a:bodyPr/>
          <a:lstStyle>
            <a:lvl1pPr>
              <a:defRPr/>
            </a:lvl1pPr>
          </a:lstStyle>
          <a:p>
            <a:fld id="{DFCA925B-6FEA-411C-A9BB-22672ED5FDE4}"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817920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smtClean="0"/>
            </a:lvl1pPr>
          </a:lstStyle>
          <a:p>
            <a:pPr>
              <a:defRPr/>
            </a:pPr>
            <a:fld id="{FA7C7A50-9C06-4280-89A5-6964556BC3BE}" type="datetime1">
              <a:rPr lang="es-ES" altLang="en-US"/>
              <a:pPr>
                <a:defRPr/>
              </a:pPr>
              <a:t>08/03/2023</a:t>
            </a:fld>
            <a:endParaRPr lang="es-ES" altLang="en-US" sz="1800">
              <a:solidFill>
                <a:schemeClr val="tx1"/>
              </a:solidFill>
            </a:endParaRPr>
          </a:p>
        </p:txBody>
      </p:sp>
      <p:sp>
        <p:nvSpPr>
          <p:cNvPr id="4" name="3 Marcador de pie de página"/>
          <p:cNvSpPr>
            <a:spLocks noGrp="1"/>
          </p:cNvSpPr>
          <p:nvPr>
            <p:ph type="ftr" sz="quarter" idx="11"/>
          </p:nvPr>
        </p:nvSpPr>
        <p:spPr/>
        <p:txBody>
          <a:bodyPr/>
          <a:lstStyle>
            <a:lvl1pPr>
              <a:defRPr smtClean="0"/>
            </a:lvl1pPr>
          </a:lstStyle>
          <a:p>
            <a:pPr>
              <a:defRPr/>
            </a:pPr>
            <a:endParaRPr lang="es-ES" altLang="en-US"/>
          </a:p>
        </p:txBody>
      </p:sp>
      <p:sp>
        <p:nvSpPr>
          <p:cNvPr id="5" name="4 Marcador de número de diapositiva"/>
          <p:cNvSpPr>
            <a:spLocks noGrp="1"/>
          </p:cNvSpPr>
          <p:nvPr>
            <p:ph type="sldNum" sz="quarter" idx="12"/>
          </p:nvPr>
        </p:nvSpPr>
        <p:spPr/>
        <p:txBody>
          <a:bodyPr/>
          <a:lstStyle>
            <a:lvl1pPr>
              <a:defRPr/>
            </a:lvl1pPr>
          </a:lstStyle>
          <a:p>
            <a:fld id="{D3E3C09E-838D-450C-B3D3-5F7BD5568D17}"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691165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smtClean="0"/>
            </a:lvl1pPr>
          </a:lstStyle>
          <a:p>
            <a:pPr>
              <a:defRPr/>
            </a:pPr>
            <a:fld id="{7CC5BAC4-C72B-463C-B5C3-AB1028D8C341}" type="datetime1">
              <a:rPr lang="es-ES" altLang="en-US"/>
              <a:pPr>
                <a:defRPr/>
              </a:pPr>
              <a:t>08/03/2023</a:t>
            </a:fld>
            <a:endParaRPr lang="es-ES" altLang="en-US" sz="1800">
              <a:solidFill>
                <a:schemeClr val="tx1"/>
              </a:solidFill>
            </a:endParaRPr>
          </a:p>
        </p:txBody>
      </p:sp>
      <p:sp>
        <p:nvSpPr>
          <p:cNvPr id="3" name="2 Marcador de pie de página"/>
          <p:cNvSpPr>
            <a:spLocks noGrp="1"/>
          </p:cNvSpPr>
          <p:nvPr>
            <p:ph type="ftr" sz="quarter" idx="11"/>
          </p:nvPr>
        </p:nvSpPr>
        <p:spPr/>
        <p:txBody>
          <a:bodyPr/>
          <a:lstStyle>
            <a:lvl1pPr>
              <a:defRPr smtClean="0"/>
            </a:lvl1pPr>
          </a:lstStyle>
          <a:p>
            <a:pPr>
              <a:defRPr/>
            </a:pPr>
            <a:endParaRPr lang="es-ES" altLang="en-US"/>
          </a:p>
        </p:txBody>
      </p:sp>
      <p:sp>
        <p:nvSpPr>
          <p:cNvPr id="4" name="3 Marcador de número de diapositiva"/>
          <p:cNvSpPr>
            <a:spLocks noGrp="1"/>
          </p:cNvSpPr>
          <p:nvPr>
            <p:ph type="sldNum" sz="quarter" idx="12"/>
          </p:nvPr>
        </p:nvSpPr>
        <p:spPr/>
        <p:txBody>
          <a:bodyPr/>
          <a:lstStyle>
            <a:lvl1pPr>
              <a:defRPr/>
            </a:lvl1pPr>
          </a:lstStyle>
          <a:p>
            <a:fld id="{9C530220-057A-4B6B-BD26-03CB517D1C20}"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796070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9 Marcador de fecha"/>
          <p:cNvSpPr>
            <a:spLocks noGrp="1" noChangeArrowheads="1"/>
          </p:cNvSpPr>
          <p:nvPr>
            <p:ph type="dt" sz="half" idx="10"/>
          </p:nvPr>
        </p:nvSpPr>
        <p:spPr>
          <a:ln/>
        </p:spPr>
        <p:txBody>
          <a:bodyPr/>
          <a:lstStyle>
            <a:lvl1pPr>
              <a:defRPr/>
            </a:lvl1pPr>
          </a:lstStyle>
          <a:p>
            <a:pPr>
              <a:defRPr/>
            </a:pPr>
            <a:fld id="{8447BCB8-D53B-48F7-8AD6-217485F0519C}" type="datetime1">
              <a:rPr lang="es-ES" altLang="en-US"/>
              <a:pPr>
                <a:defRPr/>
              </a:pPr>
              <a:t>08/03/2023</a:t>
            </a:fld>
            <a:endParaRPr lang="es-ES" altLang="en-US"/>
          </a:p>
        </p:txBody>
      </p:sp>
      <p:sp>
        <p:nvSpPr>
          <p:cNvPr id="5" name="21 Marcador de pie de página"/>
          <p:cNvSpPr>
            <a:spLocks noGrp="1" noChangeArrowheads="1"/>
          </p:cNvSpPr>
          <p:nvPr>
            <p:ph type="ftr" sz="quarter" idx="11"/>
          </p:nvPr>
        </p:nvSpPr>
        <p:spPr>
          <a:ln/>
        </p:spPr>
        <p:txBody>
          <a:bodyPr/>
          <a:lstStyle>
            <a:lvl1pPr>
              <a:defRPr/>
            </a:lvl1pPr>
          </a:lstStyle>
          <a:p>
            <a:pPr>
              <a:defRPr/>
            </a:pPr>
            <a:endParaRPr lang="es-ES" altLang="en-US"/>
          </a:p>
        </p:txBody>
      </p:sp>
      <p:sp>
        <p:nvSpPr>
          <p:cNvPr id="6" name="17 Marcador de número de diapositiva"/>
          <p:cNvSpPr>
            <a:spLocks noGrp="1" noChangeArrowheads="1"/>
          </p:cNvSpPr>
          <p:nvPr>
            <p:ph type="sldNum" sz="quarter" idx="12"/>
          </p:nvPr>
        </p:nvSpPr>
        <p:spPr>
          <a:ln/>
        </p:spPr>
        <p:txBody>
          <a:bodyPr/>
          <a:lstStyle>
            <a:lvl1pPr>
              <a:defRPr/>
            </a:lvl1pPr>
          </a:lstStyle>
          <a:p>
            <a:fld id="{335FFF64-7D22-452C-A7F2-F6859B352ED2}" type="slidenum">
              <a:rPr lang="es-ES" altLang="en-US"/>
              <a:pPr/>
              <a:t>‹Nº›</a:t>
            </a:fld>
            <a:endParaRPr lang="es-ES" altLang="en-US"/>
          </a:p>
        </p:txBody>
      </p:sp>
    </p:spTree>
    <p:extLst>
      <p:ext uri="{BB962C8B-B14F-4D97-AF65-F5344CB8AC3E}">
        <p14:creationId xmlns:p14="http://schemas.microsoft.com/office/powerpoint/2010/main" val="1210869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08F3DB2A-3033-4F09-AD36-A43DF46EB2AF}"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D7347854-F206-4ED2-AD39-3ACF23DB1699}"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511392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Constantia" pitchFamily="18" charset="0"/>
            </a:endParaRP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1DDFECDC-9B85-48AB-966D-27E0E2E18AC5}"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992D938B-CDCB-4B4A-BF5B-BEA5D36AD339}"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880011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8C9150BA-1876-471B-895F-7BF734D46353}"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B669F748-606B-48C7-A713-7C0910F537FF}"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711834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704850"/>
            <a:ext cx="2057400" cy="561975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704850"/>
            <a:ext cx="6019800" cy="5619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E8D239DB-C4AE-4E4D-BE2A-41A41232A751}"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A16150A8-C95C-410E-BFA6-37436BE39EF6}"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239560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smtClean="0"/>
            </a:lvl1pPr>
          </a:lstStyle>
          <a:p>
            <a:pPr>
              <a:defRPr/>
            </a:pPr>
            <a:fld id="{14CF5F48-2B1B-46A6-99D4-51332BEE17C5}"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8D45A7A1-6667-4F19-B9EE-C3D0D55871EC}"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291045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788F7EC1-FAC7-4C9E-B0FA-06ECE14AAC5F}"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E6217FC1-5AD4-4A9E-9090-27F4A435F51F}"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434647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smtClean="0"/>
            </a:lvl1pPr>
          </a:lstStyle>
          <a:p>
            <a:pPr>
              <a:defRPr/>
            </a:pPr>
            <a:fld id="{FDF20428-38BB-4BB0-A519-31468AB9128D}"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62BE15AE-DF9E-41F2-A632-92710542A35F}"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7214766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smtClean="0"/>
            </a:lvl1pPr>
          </a:lstStyle>
          <a:p>
            <a:pPr>
              <a:defRPr/>
            </a:pPr>
            <a:fld id="{C5233A61-BDC0-49CE-A93C-FEEA74F74513}"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C56598BE-A0AC-4E7A-8436-EE15B6BF981E}"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416288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smtClean="0"/>
            </a:lvl1pPr>
          </a:lstStyle>
          <a:p>
            <a:pPr>
              <a:defRPr/>
            </a:pPr>
            <a:fld id="{479883E6-ABA8-4D92-9E93-D2E22EDD6238}" type="datetime1">
              <a:rPr lang="es-ES" altLang="en-US"/>
              <a:pPr>
                <a:defRPr/>
              </a:pPr>
              <a:t>08/03/2023</a:t>
            </a:fld>
            <a:endParaRPr lang="es-ES" altLang="en-US" sz="1800">
              <a:solidFill>
                <a:schemeClr val="tx1"/>
              </a:solidFill>
            </a:endParaRPr>
          </a:p>
        </p:txBody>
      </p:sp>
      <p:sp>
        <p:nvSpPr>
          <p:cNvPr id="8" name="7 Marcador de pie de página"/>
          <p:cNvSpPr>
            <a:spLocks noGrp="1"/>
          </p:cNvSpPr>
          <p:nvPr>
            <p:ph type="ftr" sz="quarter" idx="11"/>
          </p:nvPr>
        </p:nvSpPr>
        <p:spPr/>
        <p:txBody>
          <a:bodyPr/>
          <a:lstStyle>
            <a:lvl1pPr>
              <a:defRPr smtClean="0"/>
            </a:lvl1pPr>
          </a:lstStyle>
          <a:p>
            <a:pPr>
              <a:defRPr/>
            </a:pPr>
            <a:endParaRPr lang="es-ES" altLang="en-US"/>
          </a:p>
        </p:txBody>
      </p:sp>
      <p:sp>
        <p:nvSpPr>
          <p:cNvPr id="9" name="8 Marcador de número de diapositiva"/>
          <p:cNvSpPr>
            <a:spLocks noGrp="1"/>
          </p:cNvSpPr>
          <p:nvPr>
            <p:ph type="sldNum" sz="quarter" idx="12"/>
          </p:nvPr>
        </p:nvSpPr>
        <p:spPr/>
        <p:txBody>
          <a:bodyPr/>
          <a:lstStyle>
            <a:lvl1pPr>
              <a:defRPr/>
            </a:lvl1pPr>
          </a:lstStyle>
          <a:p>
            <a:fld id="{1073CFD3-44BF-4F8C-BCD2-7DBC190D7896}"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678621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smtClean="0"/>
            </a:lvl1pPr>
          </a:lstStyle>
          <a:p>
            <a:pPr>
              <a:defRPr/>
            </a:pPr>
            <a:fld id="{E6777422-0CA3-40E7-93CF-74ED0BA8C915}" type="datetime1">
              <a:rPr lang="es-ES" altLang="en-US"/>
              <a:pPr>
                <a:defRPr/>
              </a:pPr>
              <a:t>08/03/2023</a:t>
            </a:fld>
            <a:endParaRPr lang="es-ES" altLang="en-US" sz="1800">
              <a:solidFill>
                <a:schemeClr val="tx1"/>
              </a:solidFill>
            </a:endParaRPr>
          </a:p>
        </p:txBody>
      </p:sp>
      <p:sp>
        <p:nvSpPr>
          <p:cNvPr id="4" name="3 Marcador de pie de página"/>
          <p:cNvSpPr>
            <a:spLocks noGrp="1"/>
          </p:cNvSpPr>
          <p:nvPr>
            <p:ph type="ftr" sz="quarter" idx="11"/>
          </p:nvPr>
        </p:nvSpPr>
        <p:spPr/>
        <p:txBody>
          <a:bodyPr/>
          <a:lstStyle>
            <a:lvl1pPr>
              <a:defRPr smtClean="0"/>
            </a:lvl1pPr>
          </a:lstStyle>
          <a:p>
            <a:pPr>
              <a:defRPr/>
            </a:pPr>
            <a:endParaRPr lang="es-ES" altLang="en-US"/>
          </a:p>
        </p:txBody>
      </p:sp>
      <p:sp>
        <p:nvSpPr>
          <p:cNvPr id="5" name="4 Marcador de número de diapositiva"/>
          <p:cNvSpPr>
            <a:spLocks noGrp="1"/>
          </p:cNvSpPr>
          <p:nvPr>
            <p:ph type="sldNum" sz="quarter" idx="12"/>
          </p:nvPr>
        </p:nvSpPr>
        <p:spPr/>
        <p:txBody>
          <a:bodyPr/>
          <a:lstStyle>
            <a:lvl1pPr>
              <a:defRPr/>
            </a:lvl1pPr>
          </a:lstStyle>
          <a:p>
            <a:fld id="{B3790F9F-3C9B-44EC-BF07-5F6E57F461BB}"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3547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9 Marcador de fecha"/>
          <p:cNvSpPr>
            <a:spLocks noGrp="1" noChangeArrowheads="1"/>
          </p:cNvSpPr>
          <p:nvPr>
            <p:ph type="dt" sz="half" idx="10"/>
          </p:nvPr>
        </p:nvSpPr>
        <p:spPr>
          <a:ln/>
        </p:spPr>
        <p:txBody>
          <a:bodyPr/>
          <a:lstStyle>
            <a:lvl1pPr>
              <a:defRPr/>
            </a:lvl1pPr>
          </a:lstStyle>
          <a:p>
            <a:pPr>
              <a:defRPr/>
            </a:pPr>
            <a:fld id="{9DB61D10-D8CA-41EE-8413-EC0D79DD0591}" type="datetime1">
              <a:rPr lang="es-ES" altLang="en-US"/>
              <a:pPr>
                <a:defRPr/>
              </a:pPr>
              <a:t>08/03/2023</a:t>
            </a:fld>
            <a:endParaRPr lang="es-ES" altLang="en-US"/>
          </a:p>
        </p:txBody>
      </p:sp>
      <p:sp>
        <p:nvSpPr>
          <p:cNvPr id="6" name="21 Marcador de pie de página"/>
          <p:cNvSpPr>
            <a:spLocks noGrp="1" noChangeArrowheads="1"/>
          </p:cNvSpPr>
          <p:nvPr>
            <p:ph type="ftr" sz="quarter" idx="11"/>
          </p:nvPr>
        </p:nvSpPr>
        <p:spPr>
          <a:ln/>
        </p:spPr>
        <p:txBody>
          <a:bodyPr/>
          <a:lstStyle>
            <a:lvl1pPr>
              <a:defRPr/>
            </a:lvl1pPr>
          </a:lstStyle>
          <a:p>
            <a:pPr>
              <a:defRPr/>
            </a:pPr>
            <a:endParaRPr lang="es-ES" altLang="en-US"/>
          </a:p>
        </p:txBody>
      </p:sp>
      <p:sp>
        <p:nvSpPr>
          <p:cNvPr id="7" name="17 Marcador de número de diapositiva"/>
          <p:cNvSpPr>
            <a:spLocks noGrp="1" noChangeArrowheads="1"/>
          </p:cNvSpPr>
          <p:nvPr>
            <p:ph type="sldNum" sz="quarter" idx="12"/>
          </p:nvPr>
        </p:nvSpPr>
        <p:spPr>
          <a:ln/>
        </p:spPr>
        <p:txBody>
          <a:bodyPr/>
          <a:lstStyle>
            <a:lvl1pPr>
              <a:defRPr/>
            </a:lvl1pPr>
          </a:lstStyle>
          <a:p>
            <a:fld id="{9273F86B-B19C-4643-B2C7-0F2B389FEC94}" type="slidenum">
              <a:rPr lang="es-ES" altLang="en-US"/>
              <a:pPr/>
              <a:t>‹Nº›</a:t>
            </a:fld>
            <a:endParaRPr lang="es-ES" altLang="en-US"/>
          </a:p>
        </p:txBody>
      </p:sp>
    </p:spTree>
    <p:extLst>
      <p:ext uri="{BB962C8B-B14F-4D97-AF65-F5344CB8AC3E}">
        <p14:creationId xmlns:p14="http://schemas.microsoft.com/office/powerpoint/2010/main" val="265048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smtClean="0"/>
            </a:lvl1pPr>
          </a:lstStyle>
          <a:p>
            <a:pPr>
              <a:defRPr/>
            </a:pPr>
            <a:fld id="{FDD2A273-C689-4110-8EA5-1C7AAB81518F}" type="datetime1">
              <a:rPr lang="es-ES" altLang="en-US"/>
              <a:pPr>
                <a:defRPr/>
              </a:pPr>
              <a:t>08/03/2023</a:t>
            </a:fld>
            <a:endParaRPr lang="es-ES" altLang="en-US" sz="1800">
              <a:solidFill>
                <a:schemeClr val="tx1"/>
              </a:solidFill>
            </a:endParaRPr>
          </a:p>
        </p:txBody>
      </p:sp>
      <p:sp>
        <p:nvSpPr>
          <p:cNvPr id="3" name="2 Marcador de pie de página"/>
          <p:cNvSpPr>
            <a:spLocks noGrp="1"/>
          </p:cNvSpPr>
          <p:nvPr>
            <p:ph type="ftr" sz="quarter" idx="11"/>
          </p:nvPr>
        </p:nvSpPr>
        <p:spPr/>
        <p:txBody>
          <a:bodyPr/>
          <a:lstStyle>
            <a:lvl1pPr>
              <a:defRPr smtClean="0"/>
            </a:lvl1pPr>
          </a:lstStyle>
          <a:p>
            <a:pPr>
              <a:defRPr/>
            </a:pPr>
            <a:endParaRPr lang="es-ES" altLang="en-US"/>
          </a:p>
        </p:txBody>
      </p:sp>
      <p:sp>
        <p:nvSpPr>
          <p:cNvPr id="4" name="3 Marcador de número de diapositiva"/>
          <p:cNvSpPr>
            <a:spLocks noGrp="1"/>
          </p:cNvSpPr>
          <p:nvPr>
            <p:ph type="sldNum" sz="quarter" idx="12"/>
          </p:nvPr>
        </p:nvSpPr>
        <p:spPr/>
        <p:txBody>
          <a:bodyPr/>
          <a:lstStyle>
            <a:lvl1pPr>
              <a:defRPr/>
            </a:lvl1pPr>
          </a:lstStyle>
          <a:p>
            <a:fld id="{3358AC28-CA6F-427B-9159-A6F6FB1A280A}"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924166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21AB37F3-2D5C-463B-8181-1C1C9E9710AB}"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1ED5D2A1-8E39-47B7-AB04-B96EAE77528C}"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514129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Constantia" pitchFamily="18" charset="0"/>
            </a:endParaRP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867CACF2-2F2C-446D-87A1-34A64D41D6E3}"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B0F5864F-BD85-4B53-9BC5-E28FDA8B2662}"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2694949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329B3096-73D3-4499-861F-C58EB9613C30}"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204578D2-089A-49C0-874B-40E4E15C523C}"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5128324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704850"/>
            <a:ext cx="2057400" cy="561975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704850"/>
            <a:ext cx="6019800" cy="5619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91038CF2-E13F-4F1A-B603-945C81449F64}"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1634B9CA-694B-40A8-A005-3AF3255CF614}"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819131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smtClean="0"/>
            </a:lvl1pPr>
          </a:lstStyle>
          <a:p>
            <a:pPr>
              <a:defRPr/>
            </a:pPr>
            <a:fld id="{DACC0896-765A-4252-81C7-4FB7B31F7DFC}"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2B4AEA1D-2582-4679-B27B-FC09DAA384FE}"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8511869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540BB270-618C-484C-B1D0-A4FEEA7235A1}"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2200E9F6-8C0B-4C7A-83EF-6FCD6D67189F}"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918596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smtClean="0"/>
            </a:lvl1pPr>
          </a:lstStyle>
          <a:p>
            <a:pPr>
              <a:defRPr/>
            </a:pPr>
            <a:fld id="{D9BA0297-6F65-490F-9BE7-0940E1BEC082}"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BE0EFDD4-27C2-41E3-9B1C-CD35E458867D}"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3162279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smtClean="0"/>
            </a:lvl1pPr>
          </a:lstStyle>
          <a:p>
            <a:pPr>
              <a:defRPr/>
            </a:pPr>
            <a:fld id="{9476232F-70E9-487D-A729-EC8BEA5C2C6D}"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36B7C6C9-B85A-4710-AA59-A212E6837286}"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4482536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smtClean="0"/>
            </a:lvl1pPr>
          </a:lstStyle>
          <a:p>
            <a:pPr>
              <a:defRPr/>
            </a:pPr>
            <a:fld id="{1F2608D5-873E-43B2-A07A-9DE23F3053FC}" type="datetime1">
              <a:rPr lang="es-ES" altLang="en-US"/>
              <a:pPr>
                <a:defRPr/>
              </a:pPr>
              <a:t>08/03/2023</a:t>
            </a:fld>
            <a:endParaRPr lang="es-ES" altLang="en-US" sz="1800">
              <a:solidFill>
                <a:schemeClr val="tx1"/>
              </a:solidFill>
            </a:endParaRPr>
          </a:p>
        </p:txBody>
      </p:sp>
      <p:sp>
        <p:nvSpPr>
          <p:cNvPr id="8" name="7 Marcador de pie de página"/>
          <p:cNvSpPr>
            <a:spLocks noGrp="1"/>
          </p:cNvSpPr>
          <p:nvPr>
            <p:ph type="ftr" sz="quarter" idx="11"/>
          </p:nvPr>
        </p:nvSpPr>
        <p:spPr/>
        <p:txBody>
          <a:bodyPr/>
          <a:lstStyle>
            <a:lvl1pPr>
              <a:defRPr smtClean="0"/>
            </a:lvl1pPr>
          </a:lstStyle>
          <a:p>
            <a:pPr>
              <a:defRPr/>
            </a:pPr>
            <a:endParaRPr lang="es-ES" altLang="en-US"/>
          </a:p>
        </p:txBody>
      </p:sp>
      <p:sp>
        <p:nvSpPr>
          <p:cNvPr id="9" name="8 Marcador de número de diapositiva"/>
          <p:cNvSpPr>
            <a:spLocks noGrp="1"/>
          </p:cNvSpPr>
          <p:nvPr>
            <p:ph type="sldNum" sz="quarter" idx="12"/>
          </p:nvPr>
        </p:nvSpPr>
        <p:spPr/>
        <p:txBody>
          <a:bodyPr/>
          <a:lstStyle>
            <a:lvl1pPr>
              <a:defRPr/>
            </a:lvl1pPr>
          </a:lstStyle>
          <a:p>
            <a:fld id="{9038FD91-C2B6-474E-92AB-28C430E2E369}"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068672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9 Marcador de fecha"/>
          <p:cNvSpPr>
            <a:spLocks noGrp="1" noChangeArrowheads="1"/>
          </p:cNvSpPr>
          <p:nvPr>
            <p:ph type="dt" sz="half" idx="10"/>
          </p:nvPr>
        </p:nvSpPr>
        <p:spPr>
          <a:ln/>
        </p:spPr>
        <p:txBody>
          <a:bodyPr/>
          <a:lstStyle>
            <a:lvl1pPr>
              <a:defRPr/>
            </a:lvl1pPr>
          </a:lstStyle>
          <a:p>
            <a:pPr>
              <a:defRPr/>
            </a:pPr>
            <a:fld id="{10FFCFDD-1B60-4F90-84FA-C916533F6615}" type="datetime1">
              <a:rPr lang="es-ES" altLang="en-US"/>
              <a:pPr>
                <a:defRPr/>
              </a:pPr>
              <a:t>08/03/2023</a:t>
            </a:fld>
            <a:endParaRPr lang="es-ES" altLang="en-US"/>
          </a:p>
        </p:txBody>
      </p:sp>
      <p:sp>
        <p:nvSpPr>
          <p:cNvPr id="8" name="21 Marcador de pie de página"/>
          <p:cNvSpPr>
            <a:spLocks noGrp="1" noChangeArrowheads="1"/>
          </p:cNvSpPr>
          <p:nvPr>
            <p:ph type="ftr" sz="quarter" idx="11"/>
          </p:nvPr>
        </p:nvSpPr>
        <p:spPr>
          <a:ln/>
        </p:spPr>
        <p:txBody>
          <a:bodyPr/>
          <a:lstStyle>
            <a:lvl1pPr>
              <a:defRPr/>
            </a:lvl1pPr>
          </a:lstStyle>
          <a:p>
            <a:pPr>
              <a:defRPr/>
            </a:pPr>
            <a:endParaRPr lang="es-ES" altLang="en-US"/>
          </a:p>
        </p:txBody>
      </p:sp>
      <p:sp>
        <p:nvSpPr>
          <p:cNvPr id="9" name="17 Marcador de número de diapositiva"/>
          <p:cNvSpPr>
            <a:spLocks noGrp="1" noChangeArrowheads="1"/>
          </p:cNvSpPr>
          <p:nvPr>
            <p:ph type="sldNum" sz="quarter" idx="12"/>
          </p:nvPr>
        </p:nvSpPr>
        <p:spPr>
          <a:ln/>
        </p:spPr>
        <p:txBody>
          <a:bodyPr/>
          <a:lstStyle>
            <a:lvl1pPr>
              <a:defRPr/>
            </a:lvl1pPr>
          </a:lstStyle>
          <a:p>
            <a:fld id="{78F17385-4844-4252-8B55-DB3FA245728F}" type="slidenum">
              <a:rPr lang="es-ES" altLang="en-US"/>
              <a:pPr/>
              <a:t>‹Nº›</a:t>
            </a:fld>
            <a:endParaRPr lang="es-ES" altLang="en-US"/>
          </a:p>
        </p:txBody>
      </p:sp>
    </p:spTree>
    <p:extLst>
      <p:ext uri="{BB962C8B-B14F-4D97-AF65-F5344CB8AC3E}">
        <p14:creationId xmlns:p14="http://schemas.microsoft.com/office/powerpoint/2010/main" val="31261486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smtClean="0"/>
            </a:lvl1pPr>
          </a:lstStyle>
          <a:p>
            <a:pPr>
              <a:defRPr/>
            </a:pPr>
            <a:fld id="{BADA4E43-8F3D-4B76-894B-B17F5892ADBD}" type="datetime1">
              <a:rPr lang="es-ES" altLang="en-US"/>
              <a:pPr>
                <a:defRPr/>
              </a:pPr>
              <a:t>08/03/2023</a:t>
            </a:fld>
            <a:endParaRPr lang="es-ES" altLang="en-US" sz="1800">
              <a:solidFill>
                <a:schemeClr val="tx1"/>
              </a:solidFill>
            </a:endParaRPr>
          </a:p>
        </p:txBody>
      </p:sp>
      <p:sp>
        <p:nvSpPr>
          <p:cNvPr id="4" name="3 Marcador de pie de página"/>
          <p:cNvSpPr>
            <a:spLocks noGrp="1"/>
          </p:cNvSpPr>
          <p:nvPr>
            <p:ph type="ftr" sz="quarter" idx="11"/>
          </p:nvPr>
        </p:nvSpPr>
        <p:spPr/>
        <p:txBody>
          <a:bodyPr/>
          <a:lstStyle>
            <a:lvl1pPr>
              <a:defRPr smtClean="0"/>
            </a:lvl1pPr>
          </a:lstStyle>
          <a:p>
            <a:pPr>
              <a:defRPr/>
            </a:pPr>
            <a:endParaRPr lang="es-ES" altLang="en-US"/>
          </a:p>
        </p:txBody>
      </p:sp>
      <p:sp>
        <p:nvSpPr>
          <p:cNvPr id="5" name="4 Marcador de número de diapositiva"/>
          <p:cNvSpPr>
            <a:spLocks noGrp="1"/>
          </p:cNvSpPr>
          <p:nvPr>
            <p:ph type="sldNum" sz="quarter" idx="12"/>
          </p:nvPr>
        </p:nvSpPr>
        <p:spPr/>
        <p:txBody>
          <a:bodyPr/>
          <a:lstStyle>
            <a:lvl1pPr>
              <a:defRPr/>
            </a:lvl1pPr>
          </a:lstStyle>
          <a:p>
            <a:fld id="{9D9FF90A-7629-4788-B42E-BB1E011B834D}"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7809588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smtClean="0"/>
            </a:lvl1pPr>
          </a:lstStyle>
          <a:p>
            <a:pPr>
              <a:defRPr/>
            </a:pPr>
            <a:fld id="{32149FB5-5DC6-4963-B6EA-CC64F15C8940}" type="datetime1">
              <a:rPr lang="es-ES" altLang="en-US"/>
              <a:pPr>
                <a:defRPr/>
              </a:pPr>
              <a:t>08/03/2023</a:t>
            </a:fld>
            <a:endParaRPr lang="es-ES" altLang="en-US" sz="1800">
              <a:solidFill>
                <a:schemeClr val="tx1"/>
              </a:solidFill>
            </a:endParaRPr>
          </a:p>
        </p:txBody>
      </p:sp>
      <p:sp>
        <p:nvSpPr>
          <p:cNvPr id="3" name="2 Marcador de pie de página"/>
          <p:cNvSpPr>
            <a:spLocks noGrp="1"/>
          </p:cNvSpPr>
          <p:nvPr>
            <p:ph type="ftr" sz="quarter" idx="11"/>
          </p:nvPr>
        </p:nvSpPr>
        <p:spPr/>
        <p:txBody>
          <a:bodyPr/>
          <a:lstStyle>
            <a:lvl1pPr>
              <a:defRPr smtClean="0"/>
            </a:lvl1pPr>
          </a:lstStyle>
          <a:p>
            <a:pPr>
              <a:defRPr/>
            </a:pPr>
            <a:endParaRPr lang="es-ES" altLang="en-US"/>
          </a:p>
        </p:txBody>
      </p:sp>
      <p:sp>
        <p:nvSpPr>
          <p:cNvPr id="4" name="3 Marcador de número de diapositiva"/>
          <p:cNvSpPr>
            <a:spLocks noGrp="1"/>
          </p:cNvSpPr>
          <p:nvPr>
            <p:ph type="sldNum" sz="quarter" idx="12"/>
          </p:nvPr>
        </p:nvSpPr>
        <p:spPr/>
        <p:txBody>
          <a:bodyPr/>
          <a:lstStyle>
            <a:lvl1pPr>
              <a:defRPr/>
            </a:lvl1pPr>
          </a:lstStyle>
          <a:p>
            <a:fld id="{4BB7B770-8505-49A7-ACED-C18D97553099}"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4958542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4FE0A8D0-1C74-4A43-B412-C5B4CFF04226}"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64D6365C-92C7-416B-BEF5-7A765E3A9E2D}"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411691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Constantia" pitchFamily="18" charset="0"/>
            </a:endParaRP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8C0464CB-2959-4C94-BCA2-5221C7DABC90}"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47B33ADA-A65F-4FAD-B8D9-DD712C6E5619}"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8637624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26226343-7946-4DD7-81BC-9F82F989005B}"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9A548288-5C5D-482E-8EAE-91745575B764}"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438169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704850"/>
            <a:ext cx="2057400" cy="561975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704850"/>
            <a:ext cx="6019800" cy="5619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EE19367F-A93C-43DD-8FA2-D47D5DD6245B}"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04103567-2BC4-4F37-A247-1F615ABDAEDF}"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027523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smtClean="0"/>
            </a:lvl1pPr>
          </a:lstStyle>
          <a:p>
            <a:pPr>
              <a:defRPr/>
            </a:pPr>
            <a:fld id="{85AD4A69-FB71-44FB-9B05-ABB75ECC9724}"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FE597DFD-DCCF-4FDF-B533-0A4A64FB6FA8}"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8160230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74310E3D-1837-4D9A-B199-DD9E31CFBB07}"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85228FEB-028A-420D-8450-2593945DA08A}"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2984678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smtClean="0"/>
            </a:lvl1pPr>
          </a:lstStyle>
          <a:p>
            <a:pPr>
              <a:defRPr/>
            </a:pPr>
            <a:fld id="{AF3C17D9-2BE6-4582-BCB4-F0A0C6A6F1D1}"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D8738C38-D7B5-48F0-A1E7-FE037899C333}"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6614632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smtClean="0"/>
            </a:lvl1pPr>
          </a:lstStyle>
          <a:p>
            <a:pPr>
              <a:defRPr/>
            </a:pPr>
            <a:fld id="{4090188B-34F5-4599-BE70-8A22E86A59E8}"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622F5BE7-8C2D-490B-9CB6-6BF41B272FC8}"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75637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9 Marcador de fecha"/>
          <p:cNvSpPr>
            <a:spLocks noGrp="1" noChangeArrowheads="1"/>
          </p:cNvSpPr>
          <p:nvPr>
            <p:ph type="dt" sz="half" idx="10"/>
          </p:nvPr>
        </p:nvSpPr>
        <p:spPr>
          <a:ln/>
        </p:spPr>
        <p:txBody>
          <a:bodyPr/>
          <a:lstStyle>
            <a:lvl1pPr>
              <a:defRPr/>
            </a:lvl1pPr>
          </a:lstStyle>
          <a:p>
            <a:pPr>
              <a:defRPr/>
            </a:pPr>
            <a:fld id="{0565C429-6F19-4961-86FB-9B22589EA0BE}" type="datetime1">
              <a:rPr lang="es-ES" altLang="en-US"/>
              <a:pPr>
                <a:defRPr/>
              </a:pPr>
              <a:t>08/03/2023</a:t>
            </a:fld>
            <a:endParaRPr lang="es-ES" altLang="en-US"/>
          </a:p>
        </p:txBody>
      </p:sp>
      <p:sp>
        <p:nvSpPr>
          <p:cNvPr id="4" name="21 Marcador de pie de página"/>
          <p:cNvSpPr>
            <a:spLocks noGrp="1" noChangeArrowheads="1"/>
          </p:cNvSpPr>
          <p:nvPr>
            <p:ph type="ftr" sz="quarter" idx="11"/>
          </p:nvPr>
        </p:nvSpPr>
        <p:spPr>
          <a:ln/>
        </p:spPr>
        <p:txBody>
          <a:bodyPr/>
          <a:lstStyle>
            <a:lvl1pPr>
              <a:defRPr/>
            </a:lvl1pPr>
          </a:lstStyle>
          <a:p>
            <a:pPr>
              <a:defRPr/>
            </a:pPr>
            <a:endParaRPr lang="es-ES" altLang="en-US"/>
          </a:p>
        </p:txBody>
      </p:sp>
      <p:sp>
        <p:nvSpPr>
          <p:cNvPr id="5" name="17 Marcador de número de diapositiva"/>
          <p:cNvSpPr>
            <a:spLocks noGrp="1" noChangeArrowheads="1"/>
          </p:cNvSpPr>
          <p:nvPr>
            <p:ph type="sldNum" sz="quarter" idx="12"/>
          </p:nvPr>
        </p:nvSpPr>
        <p:spPr>
          <a:ln/>
        </p:spPr>
        <p:txBody>
          <a:bodyPr/>
          <a:lstStyle>
            <a:lvl1pPr>
              <a:defRPr/>
            </a:lvl1pPr>
          </a:lstStyle>
          <a:p>
            <a:fld id="{45465731-8EBA-4336-B294-460AF334118F}" type="slidenum">
              <a:rPr lang="es-ES" altLang="en-US"/>
              <a:pPr/>
              <a:t>‹Nº›</a:t>
            </a:fld>
            <a:endParaRPr lang="es-ES" altLang="en-US"/>
          </a:p>
        </p:txBody>
      </p:sp>
    </p:spTree>
    <p:extLst>
      <p:ext uri="{BB962C8B-B14F-4D97-AF65-F5344CB8AC3E}">
        <p14:creationId xmlns:p14="http://schemas.microsoft.com/office/powerpoint/2010/main" val="39133214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smtClean="0"/>
            </a:lvl1pPr>
          </a:lstStyle>
          <a:p>
            <a:pPr>
              <a:defRPr/>
            </a:pPr>
            <a:fld id="{C4500AB8-AE42-4D79-8E4B-C4154674FB1A}" type="datetime1">
              <a:rPr lang="es-ES" altLang="en-US"/>
              <a:pPr>
                <a:defRPr/>
              </a:pPr>
              <a:t>08/03/2023</a:t>
            </a:fld>
            <a:endParaRPr lang="es-ES" altLang="en-US" sz="1800">
              <a:solidFill>
                <a:schemeClr val="tx1"/>
              </a:solidFill>
            </a:endParaRPr>
          </a:p>
        </p:txBody>
      </p:sp>
      <p:sp>
        <p:nvSpPr>
          <p:cNvPr id="8" name="7 Marcador de pie de página"/>
          <p:cNvSpPr>
            <a:spLocks noGrp="1"/>
          </p:cNvSpPr>
          <p:nvPr>
            <p:ph type="ftr" sz="quarter" idx="11"/>
          </p:nvPr>
        </p:nvSpPr>
        <p:spPr/>
        <p:txBody>
          <a:bodyPr/>
          <a:lstStyle>
            <a:lvl1pPr>
              <a:defRPr smtClean="0"/>
            </a:lvl1pPr>
          </a:lstStyle>
          <a:p>
            <a:pPr>
              <a:defRPr/>
            </a:pPr>
            <a:endParaRPr lang="es-ES" altLang="en-US"/>
          </a:p>
        </p:txBody>
      </p:sp>
      <p:sp>
        <p:nvSpPr>
          <p:cNvPr id="9" name="8 Marcador de número de diapositiva"/>
          <p:cNvSpPr>
            <a:spLocks noGrp="1"/>
          </p:cNvSpPr>
          <p:nvPr>
            <p:ph type="sldNum" sz="quarter" idx="12"/>
          </p:nvPr>
        </p:nvSpPr>
        <p:spPr/>
        <p:txBody>
          <a:bodyPr/>
          <a:lstStyle>
            <a:lvl1pPr>
              <a:defRPr/>
            </a:lvl1pPr>
          </a:lstStyle>
          <a:p>
            <a:fld id="{DA5E0134-AF09-4436-9142-E55FCB2CAE4A}"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7602802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smtClean="0"/>
            </a:lvl1pPr>
          </a:lstStyle>
          <a:p>
            <a:pPr>
              <a:defRPr/>
            </a:pPr>
            <a:fld id="{7BE1E560-B96D-4ED7-A2CA-1D7EAD009AC1}" type="datetime1">
              <a:rPr lang="es-ES" altLang="en-US"/>
              <a:pPr>
                <a:defRPr/>
              </a:pPr>
              <a:t>08/03/2023</a:t>
            </a:fld>
            <a:endParaRPr lang="es-ES" altLang="en-US" sz="1800">
              <a:solidFill>
                <a:schemeClr val="tx1"/>
              </a:solidFill>
            </a:endParaRPr>
          </a:p>
        </p:txBody>
      </p:sp>
      <p:sp>
        <p:nvSpPr>
          <p:cNvPr id="4" name="3 Marcador de pie de página"/>
          <p:cNvSpPr>
            <a:spLocks noGrp="1"/>
          </p:cNvSpPr>
          <p:nvPr>
            <p:ph type="ftr" sz="quarter" idx="11"/>
          </p:nvPr>
        </p:nvSpPr>
        <p:spPr/>
        <p:txBody>
          <a:bodyPr/>
          <a:lstStyle>
            <a:lvl1pPr>
              <a:defRPr smtClean="0"/>
            </a:lvl1pPr>
          </a:lstStyle>
          <a:p>
            <a:pPr>
              <a:defRPr/>
            </a:pPr>
            <a:endParaRPr lang="es-ES" altLang="en-US"/>
          </a:p>
        </p:txBody>
      </p:sp>
      <p:sp>
        <p:nvSpPr>
          <p:cNvPr id="5" name="4 Marcador de número de diapositiva"/>
          <p:cNvSpPr>
            <a:spLocks noGrp="1"/>
          </p:cNvSpPr>
          <p:nvPr>
            <p:ph type="sldNum" sz="quarter" idx="12"/>
          </p:nvPr>
        </p:nvSpPr>
        <p:spPr/>
        <p:txBody>
          <a:bodyPr/>
          <a:lstStyle>
            <a:lvl1pPr>
              <a:defRPr/>
            </a:lvl1pPr>
          </a:lstStyle>
          <a:p>
            <a:fld id="{D630BBF4-BC76-479F-BE9D-89F905F2C9FE}"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7568374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smtClean="0"/>
            </a:lvl1pPr>
          </a:lstStyle>
          <a:p>
            <a:pPr>
              <a:defRPr/>
            </a:pPr>
            <a:fld id="{05D4CA02-0E8D-4553-BB1F-A4EC5CCB72A9}" type="datetime1">
              <a:rPr lang="es-ES" altLang="en-US"/>
              <a:pPr>
                <a:defRPr/>
              </a:pPr>
              <a:t>08/03/2023</a:t>
            </a:fld>
            <a:endParaRPr lang="es-ES" altLang="en-US" sz="1800">
              <a:solidFill>
                <a:schemeClr val="tx1"/>
              </a:solidFill>
            </a:endParaRPr>
          </a:p>
        </p:txBody>
      </p:sp>
      <p:sp>
        <p:nvSpPr>
          <p:cNvPr id="3" name="2 Marcador de pie de página"/>
          <p:cNvSpPr>
            <a:spLocks noGrp="1"/>
          </p:cNvSpPr>
          <p:nvPr>
            <p:ph type="ftr" sz="quarter" idx="11"/>
          </p:nvPr>
        </p:nvSpPr>
        <p:spPr/>
        <p:txBody>
          <a:bodyPr/>
          <a:lstStyle>
            <a:lvl1pPr>
              <a:defRPr smtClean="0"/>
            </a:lvl1pPr>
          </a:lstStyle>
          <a:p>
            <a:pPr>
              <a:defRPr/>
            </a:pPr>
            <a:endParaRPr lang="es-ES" altLang="en-US"/>
          </a:p>
        </p:txBody>
      </p:sp>
      <p:sp>
        <p:nvSpPr>
          <p:cNvPr id="4" name="3 Marcador de número de diapositiva"/>
          <p:cNvSpPr>
            <a:spLocks noGrp="1"/>
          </p:cNvSpPr>
          <p:nvPr>
            <p:ph type="sldNum" sz="quarter" idx="12"/>
          </p:nvPr>
        </p:nvSpPr>
        <p:spPr/>
        <p:txBody>
          <a:bodyPr/>
          <a:lstStyle>
            <a:lvl1pPr>
              <a:defRPr/>
            </a:lvl1pPr>
          </a:lstStyle>
          <a:p>
            <a:fld id="{8AE89C08-8240-4081-9CB1-AE75D782A111}"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620698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E6B3C159-80CE-4A14-A5EB-28DDEEBD2DA9}"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C768782B-9FDE-4920-A806-5B3B361D4B70}"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831792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Constantia" pitchFamily="18" charset="0"/>
            </a:endParaRP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75FBA8D0-C6B7-4F0F-B59B-625FC3A069BE}"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3CAD8B40-85F1-4529-B366-F4A10E099186}"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280873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44CED56A-95EB-4F08-8403-7E798955DE50}"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7A53F8FC-266C-44E7-81BE-81ECE14C5625}"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1237060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704850"/>
            <a:ext cx="2057400" cy="561975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704850"/>
            <a:ext cx="6019800" cy="5619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3C2A9839-329B-4341-BA33-9EA48F5AF230}"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99C07828-501D-43E6-9DDF-90B21A04D0BA}"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0509166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smtClean="0"/>
            </a:lvl1pPr>
          </a:lstStyle>
          <a:p>
            <a:pPr>
              <a:defRPr/>
            </a:pPr>
            <a:fld id="{4BBE50DB-4F36-4AB6-9B58-C0EB2E9945D6}"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B3AE4359-FD76-45D6-91B0-17AB70A8327C}"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9403842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4E6750DE-C8E6-4BDA-9109-D3AFB915E6B8}"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31E674AB-53F9-49E5-A999-CE57CA5DAA9F}"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4925522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smtClean="0"/>
            </a:lvl1pPr>
          </a:lstStyle>
          <a:p>
            <a:pPr>
              <a:defRPr/>
            </a:pPr>
            <a:fld id="{46113A91-56A9-44D4-A554-DE11C66C0990}"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EA034B3A-B834-44A8-B033-C657D6E8F4E1}"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411494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noChangeArrowheads="1"/>
          </p:cNvSpPr>
          <p:nvPr>
            <p:ph type="dt" sz="half" idx="10"/>
          </p:nvPr>
        </p:nvSpPr>
        <p:spPr>
          <a:ln/>
        </p:spPr>
        <p:txBody>
          <a:bodyPr/>
          <a:lstStyle>
            <a:lvl1pPr>
              <a:defRPr/>
            </a:lvl1pPr>
          </a:lstStyle>
          <a:p>
            <a:pPr>
              <a:defRPr/>
            </a:pPr>
            <a:fld id="{E2BDC8D5-9652-4E70-9F68-DFA3EA90888D}" type="datetime1">
              <a:rPr lang="es-ES" altLang="en-US"/>
              <a:pPr>
                <a:defRPr/>
              </a:pPr>
              <a:t>08/03/2023</a:t>
            </a:fld>
            <a:endParaRPr lang="es-ES" altLang="en-US"/>
          </a:p>
        </p:txBody>
      </p:sp>
      <p:sp>
        <p:nvSpPr>
          <p:cNvPr id="3" name="21 Marcador de pie de página"/>
          <p:cNvSpPr>
            <a:spLocks noGrp="1" noChangeArrowheads="1"/>
          </p:cNvSpPr>
          <p:nvPr>
            <p:ph type="ftr" sz="quarter" idx="11"/>
          </p:nvPr>
        </p:nvSpPr>
        <p:spPr>
          <a:ln/>
        </p:spPr>
        <p:txBody>
          <a:bodyPr/>
          <a:lstStyle>
            <a:lvl1pPr>
              <a:defRPr/>
            </a:lvl1pPr>
          </a:lstStyle>
          <a:p>
            <a:pPr>
              <a:defRPr/>
            </a:pPr>
            <a:endParaRPr lang="es-ES" altLang="en-US"/>
          </a:p>
        </p:txBody>
      </p:sp>
      <p:sp>
        <p:nvSpPr>
          <p:cNvPr id="4" name="17 Marcador de número de diapositiva"/>
          <p:cNvSpPr>
            <a:spLocks noGrp="1" noChangeArrowheads="1"/>
          </p:cNvSpPr>
          <p:nvPr>
            <p:ph type="sldNum" sz="quarter" idx="12"/>
          </p:nvPr>
        </p:nvSpPr>
        <p:spPr>
          <a:ln/>
        </p:spPr>
        <p:txBody>
          <a:bodyPr/>
          <a:lstStyle>
            <a:lvl1pPr>
              <a:defRPr/>
            </a:lvl1pPr>
          </a:lstStyle>
          <a:p>
            <a:fld id="{7652F021-ED05-4368-B99E-627B9DEA0096}" type="slidenum">
              <a:rPr lang="es-ES" altLang="en-US"/>
              <a:pPr/>
              <a:t>‹Nº›</a:t>
            </a:fld>
            <a:endParaRPr lang="es-ES" altLang="en-US"/>
          </a:p>
        </p:txBody>
      </p:sp>
    </p:spTree>
    <p:extLst>
      <p:ext uri="{BB962C8B-B14F-4D97-AF65-F5344CB8AC3E}">
        <p14:creationId xmlns:p14="http://schemas.microsoft.com/office/powerpoint/2010/main" val="36269030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smtClean="0"/>
            </a:lvl1pPr>
          </a:lstStyle>
          <a:p>
            <a:pPr>
              <a:defRPr/>
            </a:pPr>
            <a:fld id="{27236493-0B21-4CA7-8E96-E772C8F91201}"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CA998387-1FE4-4D7E-9381-7DBDF58E7B27}"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41369490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smtClean="0"/>
            </a:lvl1pPr>
          </a:lstStyle>
          <a:p>
            <a:pPr>
              <a:defRPr/>
            </a:pPr>
            <a:fld id="{EE7C37E1-16FE-4634-A039-7AFF39B2ECDC}" type="datetime1">
              <a:rPr lang="es-ES" altLang="en-US"/>
              <a:pPr>
                <a:defRPr/>
              </a:pPr>
              <a:t>08/03/2023</a:t>
            </a:fld>
            <a:endParaRPr lang="es-ES" altLang="en-US" sz="1800">
              <a:solidFill>
                <a:schemeClr val="tx1"/>
              </a:solidFill>
            </a:endParaRPr>
          </a:p>
        </p:txBody>
      </p:sp>
      <p:sp>
        <p:nvSpPr>
          <p:cNvPr id="8" name="7 Marcador de pie de página"/>
          <p:cNvSpPr>
            <a:spLocks noGrp="1"/>
          </p:cNvSpPr>
          <p:nvPr>
            <p:ph type="ftr" sz="quarter" idx="11"/>
          </p:nvPr>
        </p:nvSpPr>
        <p:spPr/>
        <p:txBody>
          <a:bodyPr/>
          <a:lstStyle>
            <a:lvl1pPr>
              <a:defRPr smtClean="0"/>
            </a:lvl1pPr>
          </a:lstStyle>
          <a:p>
            <a:pPr>
              <a:defRPr/>
            </a:pPr>
            <a:endParaRPr lang="es-ES" altLang="en-US"/>
          </a:p>
        </p:txBody>
      </p:sp>
      <p:sp>
        <p:nvSpPr>
          <p:cNvPr id="9" name="8 Marcador de número de diapositiva"/>
          <p:cNvSpPr>
            <a:spLocks noGrp="1"/>
          </p:cNvSpPr>
          <p:nvPr>
            <p:ph type="sldNum" sz="quarter" idx="12"/>
          </p:nvPr>
        </p:nvSpPr>
        <p:spPr/>
        <p:txBody>
          <a:bodyPr/>
          <a:lstStyle>
            <a:lvl1pPr>
              <a:defRPr/>
            </a:lvl1pPr>
          </a:lstStyle>
          <a:p>
            <a:fld id="{3F88432F-2AFD-411F-BD52-A5EE821E54E9}"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8322025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smtClean="0"/>
            </a:lvl1pPr>
          </a:lstStyle>
          <a:p>
            <a:pPr>
              <a:defRPr/>
            </a:pPr>
            <a:fld id="{F2C193E5-3F39-4A98-A94F-C44A0F97E151}" type="datetime1">
              <a:rPr lang="es-ES" altLang="en-US"/>
              <a:pPr>
                <a:defRPr/>
              </a:pPr>
              <a:t>08/03/2023</a:t>
            </a:fld>
            <a:endParaRPr lang="es-ES" altLang="en-US" sz="1800">
              <a:solidFill>
                <a:schemeClr val="tx1"/>
              </a:solidFill>
            </a:endParaRPr>
          </a:p>
        </p:txBody>
      </p:sp>
      <p:sp>
        <p:nvSpPr>
          <p:cNvPr id="4" name="3 Marcador de pie de página"/>
          <p:cNvSpPr>
            <a:spLocks noGrp="1"/>
          </p:cNvSpPr>
          <p:nvPr>
            <p:ph type="ftr" sz="quarter" idx="11"/>
          </p:nvPr>
        </p:nvSpPr>
        <p:spPr/>
        <p:txBody>
          <a:bodyPr/>
          <a:lstStyle>
            <a:lvl1pPr>
              <a:defRPr smtClean="0"/>
            </a:lvl1pPr>
          </a:lstStyle>
          <a:p>
            <a:pPr>
              <a:defRPr/>
            </a:pPr>
            <a:endParaRPr lang="es-ES" altLang="en-US"/>
          </a:p>
        </p:txBody>
      </p:sp>
      <p:sp>
        <p:nvSpPr>
          <p:cNvPr id="5" name="4 Marcador de número de diapositiva"/>
          <p:cNvSpPr>
            <a:spLocks noGrp="1"/>
          </p:cNvSpPr>
          <p:nvPr>
            <p:ph type="sldNum" sz="quarter" idx="12"/>
          </p:nvPr>
        </p:nvSpPr>
        <p:spPr/>
        <p:txBody>
          <a:bodyPr/>
          <a:lstStyle>
            <a:lvl1pPr>
              <a:defRPr/>
            </a:lvl1pPr>
          </a:lstStyle>
          <a:p>
            <a:fld id="{E7B77400-CAD6-418D-89FD-BBF9F14FC251}"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2836972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smtClean="0"/>
            </a:lvl1pPr>
          </a:lstStyle>
          <a:p>
            <a:pPr>
              <a:defRPr/>
            </a:pPr>
            <a:fld id="{D831EEB1-845E-4E19-BBA2-5FADD2902E89}" type="datetime1">
              <a:rPr lang="es-ES" altLang="en-US"/>
              <a:pPr>
                <a:defRPr/>
              </a:pPr>
              <a:t>08/03/2023</a:t>
            </a:fld>
            <a:endParaRPr lang="es-ES" altLang="en-US" sz="1800">
              <a:solidFill>
                <a:schemeClr val="tx1"/>
              </a:solidFill>
            </a:endParaRPr>
          </a:p>
        </p:txBody>
      </p:sp>
      <p:sp>
        <p:nvSpPr>
          <p:cNvPr id="3" name="2 Marcador de pie de página"/>
          <p:cNvSpPr>
            <a:spLocks noGrp="1"/>
          </p:cNvSpPr>
          <p:nvPr>
            <p:ph type="ftr" sz="quarter" idx="11"/>
          </p:nvPr>
        </p:nvSpPr>
        <p:spPr/>
        <p:txBody>
          <a:bodyPr/>
          <a:lstStyle>
            <a:lvl1pPr>
              <a:defRPr smtClean="0"/>
            </a:lvl1pPr>
          </a:lstStyle>
          <a:p>
            <a:pPr>
              <a:defRPr/>
            </a:pPr>
            <a:endParaRPr lang="es-ES" altLang="en-US"/>
          </a:p>
        </p:txBody>
      </p:sp>
      <p:sp>
        <p:nvSpPr>
          <p:cNvPr id="4" name="3 Marcador de número de diapositiva"/>
          <p:cNvSpPr>
            <a:spLocks noGrp="1"/>
          </p:cNvSpPr>
          <p:nvPr>
            <p:ph type="sldNum" sz="quarter" idx="12"/>
          </p:nvPr>
        </p:nvSpPr>
        <p:spPr/>
        <p:txBody>
          <a:bodyPr/>
          <a:lstStyle>
            <a:lvl1pPr>
              <a:defRPr/>
            </a:lvl1pPr>
          </a:lstStyle>
          <a:p>
            <a:fld id="{0DE9EF4E-A122-4E18-83B2-BAEF70CF7583}"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4228648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79A57B72-49E8-4F84-A2EA-C86B5E295322}"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2B29FB5E-AED9-438A-B21F-999CDFCEDEC9}"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8885342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Constantia" pitchFamily="18" charset="0"/>
            </a:endParaRP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2D4F5557-4C97-4476-A4E5-658F01740B1A}"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047FC083-232F-4E97-B9CD-0645457EAB91}"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5976933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EA9D8892-92B7-40E9-9B54-53A2E37CFA94}"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6E205FF5-C288-454F-B20D-6DEE63A9A1C6}"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0378751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704850"/>
            <a:ext cx="2057400" cy="561975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704850"/>
            <a:ext cx="6019800" cy="5619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79841287-64FD-4C1B-8A02-C174120FC185}"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288DD07F-C14E-40AB-ADB2-8A53425D7B24}"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4881189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smtClean="0"/>
            </a:lvl1pPr>
          </a:lstStyle>
          <a:p>
            <a:pPr>
              <a:defRPr/>
            </a:pPr>
            <a:fld id="{9C9BC591-6290-4DDC-A81E-7ADD463AFF66}"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C2AAAB6A-8D52-43D0-8CF0-29AC87C5312B}"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9370423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65647684-A25C-4A32-B499-AEC11B6CC764}"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CC6370DF-53F6-4517-9521-61488DC05F92}"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544579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9 Marcador de fecha"/>
          <p:cNvSpPr>
            <a:spLocks noGrp="1" noChangeArrowheads="1"/>
          </p:cNvSpPr>
          <p:nvPr>
            <p:ph type="dt" sz="half" idx="10"/>
          </p:nvPr>
        </p:nvSpPr>
        <p:spPr>
          <a:ln/>
        </p:spPr>
        <p:txBody>
          <a:bodyPr/>
          <a:lstStyle>
            <a:lvl1pPr>
              <a:defRPr/>
            </a:lvl1pPr>
          </a:lstStyle>
          <a:p>
            <a:pPr>
              <a:defRPr/>
            </a:pPr>
            <a:fld id="{3A6F4023-ACDE-4F09-8A13-E8C457892876}" type="datetime1">
              <a:rPr lang="es-ES" altLang="en-US"/>
              <a:pPr>
                <a:defRPr/>
              </a:pPr>
              <a:t>08/03/2023</a:t>
            </a:fld>
            <a:endParaRPr lang="es-ES" altLang="en-US"/>
          </a:p>
        </p:txBody>
      </p:sp>
      <p:sp>
        <p:nvSpPr>
          <p:cNvPr id="6" name="21 Marcador de pie de página"/>
          <p:cNvSpPr>
            <a:spLocks noGrp="1" noChangeArrowheads="1"/>
          </p:cNvSpPr>
          <p:nvPr>
            <p:ph type="ftr" sz="quarter" idx="11"/>
          </p:nvPr>
        </p:nvSpPr>
        <p:spPr>
          <a:ln/>
        </p:spPr>
        <p:txBody>
          <a:bodyPr/>
          <a:lstStyle>
            <a:lvl1pPr>
              <a:defRPr/>
            </a:lvl1pPr>
          </a:lstStyle>
          <a:p>
            <a:pPr>
              <a:defRPr/>
            </a:pPr>
            <a:endParaRPr lang="es-ES" altLang="en-US"/>
          </a:p>
        </p:txBody>
      </p:sp>
      <p:sp>
        <p:nvSpPr>
          <p:cNvPr id="7" name="17 Marcador de número de diapositiva"/>
          <p:cNvSpPr>
            <a:spLocks noGrp="1" noChangeArrowheads="1"/>
          </p:cNvSpPr>
          <p:nvPr>
            <p:ph type="sldNum" sz="quarter" idx="12"/>
          </p:nvPr>
        </p:nvSpPr>
        <p:spPr>
          <a:ln/>
        </p:spPr>
        <p:txBody>
          <a:bodyPr/>
          <a:lstStyle>
            <a:lvl1pPr>
              <a:defRPr/>
            </a:lvl1pPr>
          </a:lstStyle>
          <a:p>
            <a:fld id="{934B026F-ADC3-413C-8CC8-2D1DDB2FCD5E}" type="slidenum">
              <a:rPr lang="es-ES" altLang="en-US"/>
              <a:pPr/>
              <a:t>‹Nº›</a:t>
            </a:fld>
            <a:endParaRPr lang="es-ES" altLang="en-US"/>
          </a:p>
        </p:txBody>
      </p:sp>
    </p:spTree>
    <p:extLst>
      <p:ext uri="{BB962C8B-B14F-4D97-AF65-F5344CB8AC3E}">
        <p14:creationId xmlns:p14="http://schemas.microsoft.com/office/powerpoint/2010/main" val="19700960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smtClean="0"/>
            </a:lvl1pPr>
          </a:lstStyle>
          <a:p>
            <a:pPr>
              <a:defRPr/>
            </a:pPr>
            <a:fld id="{560368E3-A74D-4B79-A28A-73647D3D7350}"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215E863C-9CF0-4C66-B89D-37F545BEF16E}"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4950813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smtClean="0"/>
            </a:lvl1pPr>
          </a:lstStyle>
          <a:p>
            <a:pPr>
              <a:defRPr/>
            </a:pPr>
            <a:fld id="{7404827C-BCF1-4A4A-B345-ABE246144E93}"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D79C8020-7DB8-40A7-AE16-96DDE20444A9}"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41253898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smtClean="0"/>
            </a:lvl1pPr>
          </a:lstStyle>
          <a:p>
            <a:pPr>
              <a:defRPr/>
            </a:pPr>
            <a:fld id="{5384F7B0-6E1F-4327-A86B-BE84F59B929B}" type="datetime1">
              <a:rPr lang="es-ES" altLang="en-US"/>
              <a:pPr>
                <a:defRPr/>
              </a:pPr>
              <a:t>08/03/2023</a:t>
            </a:fld>
            <a:endParaRPr lang="es-ES" altLang="en-US" sz="1800">
              <a:solidFill>
                <a:schemeClr val="tx1"/>
              </a:solidFill>
            </a:endParaRPr>
          </a:p>
        </p:txBody>
      </p:sp>
      <p:sp>
        <p:nvSpPr>
          <p:cNvPr id="8" name="7 Marcador de pie de página"/>
          <p:cNvSpPr>
            <a:spLocks noGrp="1"/>
          </p:cNvSpPr>
          <p:nvPr>
            <p:ph type="ftr" sz="quarter" idx="11"/>
          </p:nvPr>
        </p:nvSpPr>
        <p:spPr/>
        <p:txBody>
          <a:bodyPr/>
          <a:lstStyle>
            <a:lvl1pPr>
              <a:defRPr smtClean="0"/>
            </a:lvl1pPr>
          </a:lstStyle>
          <a:p>
            <a:pPr>
              <a:defRPr/>
            </a:pPr>
            <a:endParaRPr lang="es-ES" altLang="en-US"/>
          </a:p>
        </p:txBody>
      </p:sp>
      <p:sp>
        <p:nvSpPr>
          <p:cNvPr id="9" name="8 Marcador de número de diapositiva"/>
          <p:cNvSpPr>
            <a:spLocks noGrp="1"/>
          </p:cNvSpPr>
          <p:nvPr>
            <p:ph type="sldNum" sz="quarter" idx="12"/>
          </p:nvPr>
        </p:nvSpPr>
        <p:spPr/>
        <p:txBody>
          <a:bodyPr/>
          <a:lstStyle>
            <a:lvl1pPr>
              <a:defRPr/>
            </a:lvl1pPr>
          </a:lstStyle>
          <a:p>
            <a:fld id="{EB7B12B3-7439-46B4-8937-6446298D266A}"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188720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smtClean="0"/>
            </a:lvl1pPr>
          </a:lstStyle>
          <a:p>
            <a:pPr>
              <a:defRPr/>
            </a:pPr>
            <a:fld id="{33086C24-B7E1-4AB1-9D26-E31EA6DED8A9}" type="datetime1">
              <a:rPr lang="es-ES" altLang="en-US"/>
              <a:pPr>
                <a:defRPr/>
              </a:pPr>
              <a:t>08/03/2023</a:t>
            </a:fld>
            <a:endParaRPr lang="es-ES" altLang="en-US" sz="1800">
              <a:solidFill>
                <a:schemeClr val="tx1"/>
              </a:solidFill>
            </a:endParaRPr>
          </a:p>
        </p:txBody>
      </p:sp>
      <p:sp>
        <p:nvSpPr>
          <p:cNvPr id="4" name="3 Marcador de pie de página"/>
          <p:cNvSpPr>
            <a:spLocks noGrp="1"/>
          </p:cNvSpPr>
          <p:nvPr>
            <p:ph type="ftr" sz="quarter" idx="11"/>
          </p:nvPr>
        </p:nvSpPr>
        <p:spPr/>
        <p:txBody>
          <a:bodyPr/>
          <a:lstStyle>
            <a:lvl1pPr>
              <a:defRPr smtClean="0"/>
            </a:lvl1pPr>
          </a:lstStyle>
          <a:p>
            <a:pPr>
              <a:defRPr/>
            </a:pPr>
            <a:endParaRPr lang="es-ES" altLang="en-US"/>
          </a:p>
        </p:txBody>
      </p:sp>
      <p:sp>
        <p:nvSpPr>
          <p:cNvPr id="5" name="4 Marcador de número de diapositiva"/>
          <p:cNvSpPr>
            <a:spLocks noGrp="1"/>
          </p:cNvSpPr>
          <p:nvPr>
            <p:ph type="sldNum" sz="quarter" idx="12"/>
          </p:nvPr>
        </p:nvSpPr>
        <p:spPr/>
        <p:txBody>
          <a:bodyPr/>
          <a:lstStyle>
            <a:lvl1pPr>
              <a:defRPr/>
            </a:lvl1pPr>
          </a:lstStyle>
          <a:p>
            <a:fld id="{3C4CD319-5AFD-48DF-9479-64098AD4EC5D}"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4787181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smtClean="0"/>
            </a:lvl1pPr>
          </a:lstStyle>
          <a:p>
            <a:pPr>
              <a:defRPr/>
            </a:pPr>
            <a:fld id="{D21B3CC6-59E3-4F3D-93F7-E91A42D96174}" type="datetime1">
              <a:rPr lang="es-ES" altLang="en-US"/>
              <a:pPr>
                <a:defRPr/>
              </a:pPr>
              <a:t>08/03/2023</a:t>
            </a:fld>
            <a:endParaRPr lang="es-ES" altLang="en-US" sz="1800">
              <a:solidFill>
                <a:schemeClr val="tx1"/>
              </a:solidFill>
            </a:endParaRPr>
          </a:p>
        </p:txBody>
      </p:sp>
      <p:sp>
        <p:nvSpPr>
          <p:cNvPr id="3" name="2 Marcador de pie de página"/>
          <p:cNvSpPr>
            <a:spLocks noGrp="1"/>
          </p:cNvSpPr>
          <p:nvPr>
            <p:ph type="ftr" sz="quarter" idx="11"/>
          </p:nvPr>
        </p:nvSpPr>
        <p:spPr/>
        <p:txBody>
          <a:bodyPr/>
          <a:lstStyle>
            <a:lvl1pPr>
              <a:defRPr smtClean="0"/>
            </a:lvl1pPr>
          </a:lstStyle>
          <a:p>
            <a:pPr>
              <a:defRPr/>
            </a:pPr>
            <a:endParaRPr lang="es-ES" altLang="en-US"/>
          </a:p>
        </p:txBody>
      </p:sp>
      <p:sp>
        <p:nvSpPr>
          <p:cNvPr id="4" name="3 Marcador de número de diapositiva"/>
          <p:cNvSpPr>
            <a:spLocks noGrp="1"/>
          </p:cNvSpPr>
          <p:nvPr>
            <p:ph type="sldNum" sz="quarter" idx="12"/>
          </p:nvPr>
        </p:nvSpPr>
        <p:spPr/>
        <p:txBody>
          <a:bodyPr/>
          <a:lstStyle>
            <a:lvl1pPr>
              <a:defRPr/>
            </a:lvl1pPr>
          </a:lstStyle>
          <a:p>
            <a:fld id="{9E92AE2C-A0DF-4904-AB1D-F8D86959E4F6}"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4386039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B72F2568-69B1-4EBD-A96F-19186FFD1730}"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AED96A5C-B2EA-4A87-B9BF-8CDF4E24084F}"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825312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Constantia" pitchFamily="18" charset="0"/>
            </a:endParaRP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3E2D8B44-C5FB-41C5-8D8D-33FB9D28EBA7}"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2FE402CB-008C-4C5D-9FFD-52A1C85F5521}"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2691467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7E9C3FF2-BFE5-46D7-ABBB-B29A4F06F2DE}"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1E02FE2F-74BF-46E8-A48A-E563FC6C0173}"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9798844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704850"/>
            <a:ext cx="2057400" cy="561975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704850"/>
            <a:ext cx="6019800" cy="5619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54916677-D776-4BF3-8A2A-B0ACE1677908}"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EC7FB1DA-184F-4C88-B652-3C7184C75177}"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6309285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smtClean="0"/>
            </a:lvl1pPr>
          </a:lstStyle>
          <a:p>
            <a:pPr>
              <a:defRPr/>
            </a:pPr>
            <a:fld id="{3E4EAB83-5C9F-4058-BA4E-B85707BA83E9}"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3DA47D02-A529-4A16-96B9-6D579323A344}"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11203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Constantia" pitchFamily="18" charset="0"/>
            </a:endParaRP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9 Marcador de fecha"/>
          <p:cNvSpPr>
            <a:spLocks noGrp="1" noChangeArrowheads="1"/>
          </p:cNvSpPr>
          <p:nvPr>
            <p:ph type="dt" sz="half" idx="10"/>
          </p:nvPr>
        </p:nvSpPr>
        <p:spPr>
          <a:ln/>
        </p:spPr>
        <p:txBody>
          <a:bodyPr/>
          <a:lstStyle>
            <a:lvl1pPr>
              <a:defRPr/>
            </a:lvl1pPr>
          </a:lstStyle>
          <a:p>
            <a:pPr>
              <a:defRPr/>
            </a:pPr>
            <a:fld id="{EAEE9755-2553-463A-BCC1-37AE465E801C}" type="datetime1">
              <a:rPr lang="es-ES" altLang="en-US"/>
              <a:pPr>
                <a:defRPr/>
              </a:pPr>
              <a:t>08/03/2023</a:t>
            </a:fld>
            <a:endParaRPr lang="es-ES" altLang="en-US"/>
          </a:p>
        </p:txBody>
      </p:sp>
      <p:sp>
        <p:nvSpPr>
          <p:cNvPr id="6" name="21 Marcador de pie de página"/>
          <p:cNvSpPr>
            <a:spLocks noGrp="1" noChangeArrowheads="1"/>
          </p:cNvSpPr>
          <p:nvPr>
            <p:ph type="ftr" sz="quarter" idx="11"/>
          </p:nvPr>
        </p:nvSpPr>
        <p:spPr>
          <a:ln/>
        </p:spPr>
        <p:txBody>
          <a:bodyPr/>
          <a:lstStyle>
            <a:lvl1pPr>
              <a:defRPr/>
            </a:lvl1pPr>
          </a:lstStyle>
          <a:p>
            <a:pPr>
              <a:defRPr/>
            </a:pPr>
            <a:endParaRPr lang="es-ES" altLang="en-US"/>
          </a:p>
        </p:txBody>
      </p:sp>
      <p:sp>
        <p:nvSpPr>
          <p:cNvPr id="7" name="17 Marcador de número de diapositiva"/>
          <p:cNvSpPr>
            <a:spLocks noGrp="1" noChangeArrowheads="1"/>
          </p:cNvSpPr>
          <p:nvPr>
            <p:ph type="sldNum" sz="quarter" idx="12"/>
          </p:nvPr>
        </p:nvSpPr>
        <p:spPr>
          <a:ln/>
        </p:spPr>
        <p:txBody>
          <a:bodyPr/>
          <a:lstStyle>
            <a:lvl1pPr>
              <a:defRPr/>
            </a:lvl1pPr>
          </a:lstStyle>
          <a:p>
            <a:fld id="{0C93EF11-9B56-46C0-8DCA-32D421A957C6}" type="slidenum">
              <a:rPr lang="es-ES" altLang="en-US"/>
              <a:pPr/>
              <a:t>‹Nº›</a:t>
            </a:fld>
            <a:endParaRPr lang="es-ES" altLang="en-US"/>
          </a:p>
        </p:txBody>
      </p:sp>
    </p:spTree>
    <p:extLst>
      <p:ext uri="{BB962C8B-B14F-4D97-AF65-F5344CB8AC3E}">
        <p14:creationId xmlns:p14="http://schemas.microsoft.com/office/powerpoint/2010/main" val="42232909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2A1C8B9C-708D-44B4-B166-063E61EF2397}"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DD2A555C-4915-47A5-AB45-7972BCF1D80B}"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3530654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smtClean="0"/>
            </a:lvl1pPr>
          </a:lstStyle>
          <a:p>
            <a:pPr>
              <a:defRPr/>
            </a:pPr>
            <a:fld id="{DBDBE181-3C6B-4F2F-B574-E3B2FC4373AC}"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36D9A92D-6240-4AC8-B5B7-93998CF9287C}"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358930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smtClean="0"/>
            </a:lvl1pPr>
          </a:lstStyle>
          <a:p>
            <a:pPr>
              <a:defRPr/>
            </a:pPr>
            <a:fld id="{B7458743-7DB2-4067-9AB2-C613DA2DAA57}"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EAFDCA1C-A858-4ECB-9E2B-75605D8A6006}"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134735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smtClean="0"/>
            </a:lvl1pPr>
          </a:lstStyle>
          <a:p>
            <a:pPr>
              <a:defRPr/>
            </a:pPr>
            <a:fld id="{EA2E849D-1434-4429-973E-A363E9751DAB}" type="datetime1">
              <a:rPr lang="es-ES" altLang="en-US"/>
              <a:pPr>
                <a:defRPr/>
              </a:pPr>
              <a:t>08/03/2023</a:t>
            </a:fld>
            <a:endParaRPr lang="es-ES" altLang="en-US" sz="1800">
              <a:solidFill>
                <a:schemeClr val="tx1"/>
              </a:solidFill>
            </a:endParaRPr>
          </a:p>
        </p:txBody>
      </p:sp>
      <p:sp>
        <p:nvSpPr>
          <p:cNvPr id="8" name="7 Marcador de pie de página"/>
          <p:cNvSpPr>
            <a:spLocks noGrp="1"/>
          </p:cNvSpPr>
          <p:nvPr>
            <p:ph type="ftr" sz="quarter" idx="11"/>
          </p:nvPr>
        </p:nvSpPr>
        <p:spPr/>
        <p:txBody>
          <a:bodyPr/>
          <a:lstStyle>
            <a:lvl1pPr>
              <a:defRPr smtClean="0"/>
            </a:lvl1pPr>
          </a:lstStyle>
          <a:p>
            <a:pPr>
              <a:defRPr/>
            </a:pPr>
            <a:endParaRPr lang="es-ES" altLang="en-US"/>
          </a:p>
        </p:txBody>
      </p:sp>
      <p:sp>
        <p:nvSpPr>
          <p:cNvPr id="9" name="8 Marcador de número de diapositiva"/>
          <p:cNvSpPr>
            <a:spLocks noGrp="1"/>
          </p:cNvSpPr>
          <p:nvPr>
            <p:ph type="sldNum" sz="quarter" idx="12"/>
          </p:nvPr>
        </p:nvSpPr>
        <p:spPr/>
        <p:txBody>
          <a:bodyPr/>
          <a:lstStyle>
            <a:lvl1pPr>
              <a:defRPr/>
            </a:lvl1pPr>
          </a:lstStyle>
          <a:p>
            <a:fld id="{24E7293E-7F77-4386-AD83-9D2A42F92083}"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4711011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smtClean="0"/>
            </a:lvl1pPr>
          </a:lstStyle>
          <a:p>
            <a:pPr>
              <a:defRPr/>
            </a:pPr>
            <a:fld id="{475C92FC-053A-42DE-8CF5-3546AFA42C59}" type="datetime1">
              <a:rPr lang="es-ES" altLang="en-US"/>
              <a:pPr>
                <a:defRPr/>
              </a:pPr>
              <a:t>08/03/2023</a:t>
            </a:fld>
            <a:endParaRPr lang="es-ES" altLang="en-US" sz="1800">
              <a:solidFill>
                <a:schemeClr val="tx1"/>
              </a:solidFill>
            </a:endParaRPr>
          </a:p>
        </p:txBody>
      </p:sp>
      <p:sp>
        <p:nvSpPr>
          <p:cNvPr id="4" name="3 Marcador de pie de página"/>
          <p:cNvSpPr>
            <a:spLocks noGrp="1"/>
          </p:cNvSpPr>
          <p:nvPr>
            <p:ph type="ftr" sz="quarter" idx="11"/>
          </p:nvPr>
        </p:nvSpPr>
        <p:spPr/>
        <p:txBody>
          <a:bodyPr/>
          <a:lstStyle>
            <a:lvl1pPr>
              <a:defRPr smtClean="0"/>
            </a:lvl1pPr>
          </a:lstStyle>
          <a:p>
            <a:pPr>
              <a:defRPr/>
            </a:pPr>
            <a:endParaRPr lang="es-ES" altLang="en-US"/>
          </a:p>
        </p:txBody>
      </p:sp>
      <p:sp>
        <p:nvSpPr>
          <p:cNvPr id="5" name="4 Marcador de número de diapositiva"/>
          <p:cNvSpPr>
            <a:spLocks noGrp="1"/>
          </p:cNvSpPr>
          <p:nvPr>
            <p:ph type="sldNum" sz="quarter" idx="12"/>
          </p:nvPr>
        </p:nvSpPr>
        <p:spPr/>
        <p:txBody>
          <a:bodyPr/>
          <a:lstStyle>
            <a:lvl1pPr>
              <a:defRPr/>
            </a:lvl1pPr>
          </a:lstStyle>
          <a:p>
            <a:fld id="{C63904A5-9C99-4FE6-8ACE-A99E45C91C2E}"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3268661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smtClean="0"/>
            </a:lvl1pPr>
          </a:lstStyle>
          <a:p>
            <a:pPr>
              <a:defRPr/>
            </a:pPr>
            <a:fld id="{EABA75D2-A0CF-4F9B-9389-00C4CBFA1CE4}" type="datetime1">
              <a:rPr lang="es-ES" altLang="en-US"/>
              <a:pPr>
                <a:defRPr/>
              </a:pPr>
              <a:t>08/03/2023</a:t>
            </a:fld>
            <a:endParaRPr lang="es-ES" altLang="en-US" sz="1800">
              <a:solidFill>
                <a:schemeClr val="tx1"/>
              </a:solidFill>
            </a:endParaRPr>
          </a:p>
        </p:txBody>
      </p:sp>
      <p:sp>
        <p:nvSpPr>
          <p:cNvPr id="3" name="2 Marcador de pie de página"/>
          <p:cNvSpPr>
            <a:spLocks noGrp="1"/>
          </p:cNvSpPr>
          <p:nvPr>
            <p:ph type="ftr" sz="quarter" idx="11"/>
          </p:nvPr>
        </p:nvSpPr>
        <p:spPr/>
        <p:txBody>
          <a:bodyPr/>
          <a:lstStyle>
            <a:lvl1pPr>
              <a:defRPr smtClean="0"/>
            </a:lvl1pPr>
          </a:lstStyle>
          <a:p>
            <a:pPr>
              <a:defRPr/>
            </a:pPr>
            <a:endParaRPr lang="es-ES" altLang="en-US"/>
          </a:p>
        </p:txBody>
      </p:sp>
      <p:sp>
        <p:nvSpPr>
          <p:cNvPr id="4" name="3 Marcador de número de diapositiva"/>
          <p:cNvSpPr>
            <a:spLocks noGrp="1"/>
          </p:cNvSpPr>
          <p:nvPr>
            <p:ph type="sldNum" sz="quarter" idx="12"/>
          </p:nvPr>
        </p:nvSpPr>
        <p:spPr/>
        <p:txBody>
          <a:bodyPr/>
          <a:lstStyle>
            <a:lvl1pPr>
              <a:defRPr/>
            </a:lvl1pPr>
          </a:lstStyle>
          <a:p>
            <a:fld id="{95435BEB-E1AB-47C8-80D9-0C2A36F1FCF0}"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010142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59D48BF2-1CDB-41B6-820B-D7BAFF85054E}"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79F8DB12-669C-4913-A06C-59180BC1F5E4}"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4577823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Constantia" pitchFamily="18" charset="0"/>
            </a:endParaRP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vl1pPr>
          </a:lstStyle>
          <a:p>
            <a:pPr>
              <a:defRPr/>
            </a:pPr>
            <a:fld id="{1AD0E572-4D5A-428B-8C26-D6BBAA8A2C38}" type="datetime1">
              <a:rPr lang="es-ES" altLang="en-US"/>
              <a:pPr>
                <a:defRPr/>
              </a:pPr>
              <a:t>08/03/2023</a:t>
            </a:fld>
            <a:endParaRPr lang="es-ES" altLang="en-US" sz="1800">
              <a:solidFill>
                <a:schemeClr val="tx1"/>
              </a:solidFill>
            </a:endParaRPr>
          </a:p>
        </p:txBody>
      </p:sp>
      <p:sp>
        <p:nvSpPr>
          <p:cNvPr id="6" name="5 Marcador de pie de página"/>
          <p:cNvSpPr>
            <a:spLocks noGrp="1"/>
          </p:cNvSpPr>
          <p:nvPr>
            <p:ph type="ftr" sz="quarter" idx="11"/>
          </p:nvPr>
        </p:nvSpPr>
        <p:spPr/>
        <p:txBody>
          <a:bodyPr/>
          <a:lstStyle>
            <a:lvl1pPr>
              <a:defRPr smtClean="0"/>
            </a:lvl1pPr>
          </a:lstStyle>
          <a:p>
            <a:pPr>
              <a:defRPr/>
            </a:pPr>
            <a:endParaRPr lang="es-ES" altLang="en-US"/>
          </a:p>
        </p:txBody>
      </p:sp>
      <p:sp>
        <p:nvSpPr>
          <p:cNvPr id="7" name="6 Marcador de número de diapositiva"/>
          <p:cNvSpPr>
            <a:spLocks noGrp="1"/>
          </p:cNvSpPr>
          <p:nvPr>
            <p:ph type="sldNum" sz="quarter" idx="12"/>
          </p:nvPr>
        </p:nvSpPr>
        <p:spPr/>
        <p:txBody>
          <a:bodyPr/>
          <a:lstStyle>
            <a:lvl1pPr>
              <a:defRPr/>
            </a:lvl1pPr>
          </a:lstStyle>
          <a:p>
            <a:fld id="{9DA5A47F-39FF-4681-8615-202ABAB9DAA9}"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24277418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223A2289-D65E-4358-AACE-4A82057C548D}"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5BDC4371-EAE3-48E4-9068-770498CA6118}"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1789153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704850"/>
            <a:ext cx="2057400" cy="561975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704850"/>
            <a:ext cx="6019800" cy="5619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smtClean="0"/>
            </a:lvl1pPr>
          </a:lstStyle>
          <a:p>
            <a:pPr>
              <a:defRPr/>
            </a:pPr>
            <a:fld id="{3A06F433-3F6B-470D-A9AF-0DBEF6A67669}" type="datetime1">
              <a:rPr lang="es-ES" altLang="en-US"/>
              <a:pPr>
                <a:defRPr/>
              </a:pPr>
              <a:t>08/03/2023</a:t>
            </a:fld>
            <a:endParaRPr lang="es-ES" altLang="en-US" sz="1800">
              <a:solidFill>
                <a:schemeClr val="tx1"/>
              </a:solidFill>
            </a:endParaRPr>
          </a:p>
        </p:txBody>
      </p:sp>
      <p:sp>
        <p:nvSpPr>
          <p:cNvPr id="5" name="4 Marcador de pie de página"/>
          <p:cNvSpPr>
            <a:spLocks noGrp="1"/>
          </p:cNvSpPr>
          <p:nvPr>
            <p:ph type="ftr" sz="quarter" idx="11"/>
          </p:nvPr>
        </p:nvSpPr>
        <p:spPr/>
        <p:txBody>
          <a:bodyPr/>
          <a:lstStyle>
            <a:lvl1pPr>
              <a:defRPr smtClean="0"/>
            </a:lvl1pPr>
          </a:lstStyle>
          <a:p>
            <a:pPr>
              <a:defRPr/>
            </a:pPr>
            <a:endParaRPr lang="es-ES" altLang="en-US"/>
          </a:p>
        </p:txBody>
      </p:sp>
      <p:sp>
        <p:nvSpPr>
          <p:cNvPr id="6" name="5 Marcador de número de diapositiva"/>
          <p:cNvSpPr>
            <a:spLocks noGrp="1"/>
          </p:cNvSpPr>
          <p:nvPr>
            <p:ph type="sldNum" sz="quarter" idx="12"/>
          </p:nvPr>
        </p:nvSpPr>
        <p:spPr/>
        <p:txBody>
          <a:bodyPr/>
          <a:lstStyle>
            <a:lvl1pPr>
              <a:defRPr/>
            </a:lvl1pPr>
          </a:lstStyle>
          <a:p>
            <a:fld id="{64ED4CC8-1900-4E59-A22B-C652355BA0B7}" type="slidenum">
              <a:rPr lang="es-ES" altLang="en-US"/>
              <a:pPr/>
              <a:t>‹Nº›</a:t>
            </a:fld>
            <a:endParaRPr lang="es-ES" altLang="en-US" sz="1800">
              <a:solidFill>
                <a:schemeClr val="tx1"/>
              </a:solidFill>
            </a:endParaRPr>
          </a:p>
        </p:txBody>
      </p:sp>
    </p:spTree>
    <p:extLst>
      <p:ext uri="{BB962C8B-B14F-4D97-AF65-F5344CB8AC3E}">
        <p14:creationId xmlns:p14="http://schemas.microsoft.com/office/powerpoint/2010/main" val="3797657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6 Forma libre"/>
          <p:cNvSpPr>
            <a:spLocks/>
          </p:cNvSpPr>
          <p:nvPr/>
        </p:nvSpPr>
        <p:spPr bwMode="auto">
          <a:xfrm>
            <a:off x="-9525" y="-6350"/>
            <a:ext cx="9163050" cy="1041400"/>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1">
            <a:gsLst>
              <a:gs pos="0">
                <a:srgbClr val="00729E"/>
              </a:gs>
              <a:gs pos="100000">
                <a:srgbClr val="00C4CD"/>
              </a:gs>
            </a:gsLst>
            <a:lin ang="5400000" scaled="1"/>
          </a:gradFill>
          <a:ln w="9525">
            <a:noFill/>
            <a:round/>
            <a:headEnd/>
            <a:tailEnd/>
          </a:ln>
        </p:spPr>
        <p:txBody>
          <a:bodyPr/>
          <a:lstStyle/>
          <a:p>
            <a:pPr>
              <a:defRPr/>
            </a:pPr>
            <a:endParaRPr lang="es-MX"/>
          </a:p>
        </p:txBody>
      </p:sp>
      <p:sp>
        <p:nvSpPr>
          <p:cNvPr id="1027" name="7 Forma libre"/>
          <p:cNvSpPr>
            <a:spLocks/>
          </p:cNvSpPr>
          <p:nvPr/>
        </p:nvSpPr>
        <p:spPr bwMode="auto">
          <a:xfrm>
            <a:off x="4381500" y="-6350"/>
            <a:ext cx="4762500" cy="638175"/>
          </a:xfrm>
          <a:custGeom>
            <a:avLst/>
            <a:gdLst>
              <a:gd name="T0" fmla="*/ 0 w 3000"/>
              <a:gd name="T1" fmla="*/ 0 h 595"/>
              <a:gd name="T2" fmla="*/ 3000 w 3000"/>
              <a:gd name="T3" fmla="*/ 595 h 595"/>
            </a:gdLst>
            <a:ahLst/>
            <a:cxnLst>
              <a:cxn ang="0">
                <a:pos x="0" y="0"/>
              </a:cxn>
              <a:cxn ang="0">
                <a:pos x="1668" y="564"/>
              </a:cxn>
              <a:cxn ang="0">
                <a:pos x="3000" y="186"/>
              </a:cxn>
              <a:cxn ang="0">
                <a:pos x="3000" y="6"/>
              </a:cxn>
              <a:cxn ang="0">
                <a:pos x="0" y="0"/>
              </a:cxn>
            </a:cxnLst>
            <a:rect l="T0" t="T1" r="T2" b="T3"/>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1">
            <a:gsLst>
              <a:gs pos="0">
                <a:srgbClr val="009FA6"/>
              </a:gs>
              <a:gs pos="79999">
                <a:srgbClr val="0089BE"/>
              </a:gs>
              <a:gs pos="100000">
                <a:srgbClr val="0089BE"/>
              </a:gs>
            </a:gsLst>
            <a:lin ang="5400000" scaled="1"/>
          </a:gradFill>
          <a:ln w="9525">
            <a:noFill/>
            <a:round/>
            <a:headEnd/>
            <a:tailEnd/>
          </a:ln>
        </p:spPr>
        <p:txBody>
          <a:bodyPr/>
          <a:lstStyle/>
          <a:p>
            <a:pPr>
              <a:defRPr/>
            </a:pPr>
            <a:endParaRPr lang="es-MX"/>
          </a:p>
        </p:txBody>
      </p:sp>
      <p:sp>
        <p:nvSpPr>
          <p:cNvPr id="2052" name="8 Marcador de título"/>
          <p:cNvSpPr>
            <a:spLocks noGrp="1" noChangeArrowheads="1"/>
          </p:cNvSpPr>
          <p:nvPr>
            <p:ph type="title" idx="4294967295"/>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s-MX" altLang="zh-CN" smtClean="0">
                <a:sym typeface="Calibri" panose="020F0502020204030204" pitchFamily="34" charset="0"/>
              </a:rPr>
              <a:t>Haga clic para modificar el estilo de título del patrón</a:t>
            </a:r>
          </a:p>
        </p:txBody>
      </p:sp>
      <p:sp>
        <p:nvSpPr>
          <p:cNvPr id="2053" name="29 Marcador de texto"/>
          <p:cNvSpPr>
            <a:spLocks noGrp="1" noChangeArrowheads="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zh-CN" smtClean="0">
                <a:sym typeface="Constantia" panose="02030602050306030303" pitchFamily="18" charset="0"/>
              </a:rPr>
              <a:t>Haga clic para modificar el estilo de texto del patrón</a:t>
            </a:r>
          </a:p>
          <a:p>
            <a:pPr lvl="1"/>
            <a:r>
              <a:rPr lang="es-MX" altLang="zh-CN" smtClean="0">
                <a:sym typeface="Constantia" panose="02030602050306030303" pitchFamily="18" charset="0"/>
              </a:rPr>
              <a:t>Segundo nivel</a:t>
            </a:r>
          </a:p>
          <a:p>
            <a:pPr lvl="2"/>
            <a:r>
              <a:rPr lang="es-MX" altLang="zh-CN" smtClean="0">
                <a:sym typeface="Constantia" panose="02030602050306030303" pitchFamily="18" charset="0"/>
              </a:rPr>
              <a:t>Tercer nivel</a:t>
            </a:r>
          </a:p>
          <a:p>
            <a:pPr lvl="3"/>
            <a:r>
              <a:rPr lang="es-MX" altLang="zh-CN" smtClean="0">
                <a:sym typeface="Constantia" panose="02030602050306030303" pitchFamily="18" charset="0"/>
              </a:rPr>
              <a:t>Cuarto nivel</a:t>
            </a:r>
          </a:p>
          <a:p>
            <a:pPr lvl="4"/>
            <a:r>
              <a:rPr lang="es-MX" altLang="zh-CN" smtClean="0">
                <a:sym typeface="Constantia" panose="02030602050306030303" pitchFamily="18" charset="0"/>
              </a:rPr>
              <a:t>Quinto nivel</a:t>
            </a:r>
          </a:p>
        </p:txBody>
      </p:sp>
      <p:sp>
        <p:nvSpPr>
          <p:cNvPr id="1030" name="9 Marcador de fecha"/>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fld id="{BA7204EB-EAA9-42CD-B409-20FE7E2BF319}" type="datetime1">
              <a:rPr lang="es-ES" altLang="en-US"/>
              <a:pPr>
                <a:defRPr/>
              </a:pPr>
              <a:t>08/03/2023</a:t>
            </a:fld>
            <a:endParaRPr lang="es-ES" altLang="en-US"/>
          </a:p>
        </p:txBody>
      </p:sp>
      <p:sp>
        <p:nvSpPr>
          <p:cNvPr id="1031" name="21 Marcador de pie de página"/>
          <p:cNvSpPr>
            <a:spLocks noGrp="1" noChangeArrowheads="1"/>
          </p:cNvSpPr>
          <p:nvPr>
            <p:ph type="ftr" sz="quarter" idx="3"/>
          </p:nvPr>
        </p:nvSpPr>
        <p:spPr bwMode="auto">
          <a:xfrm>
            <a:off x="2667000" y="6356350"/>
            <a:ext cx="33528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endParaRPr lang="es-ES" altLang="en-US"/>
          </a:p>
        </p:txBody>
      </p:sp>
      <p:sp>
        <p:nvSpPr>
          <p:cNvPr id="1032" name="17 Marcador de número de diapositiva"/>
          <p:cNvSpPr>
            <a:spLocks noGrp="1" noChangeArrowheads="1"/>
          </p:cNvSpPr>
          <p:nvPr>
            <p:ph type="sldNum" sz="quarter" idx="4"/>
          </p:nvPr>
        </p:nvSpPr>
        <p:spPr bwMode="auto">
          <a:xfrm>
            <a:off x="7924800" y="6356350"/>
            <a:ext cx="7620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1" hangingPunct="1">
              <a:defRPr sz="1200">
                <a:solidFill>
                  <a:srgbClr val="035C75"/>
                </a:solidFill>
              </a:defRPr>
            </a:lvl1pPr>
          </a:lstStyle>
          <a:p>
            <a:fld id="{D93434F6-EDC4-4A9A-BA86-0877AE1DB3BD}" type="slidenum">
              <a:rPr lang="es-ES" altLang="en-US"/>
              <a:pPr/>
              <a:t>‹Nº›</a:t>
            </a:fld>
            <a:endParaRPr lang="es-ES" altLang="en-US"/>
          </a:p>
        </p:txBody>
      </p:sp>
      <p:grpSp>
        <p:nvGrpSpPr>
          <p:cNvPr id="2057" name="1 Grupo"/>
          <p:cNvGrpSpPr>
            <a:grpSpLocks/>
          </p:cNvGrpSpPr>
          <p:nvPr/>
        </p:nvGrpSpPr>
        <p:grpSpPr bwMode="auto">
          <a:xfrm>
            <a:off x="-19050" y="203200"/>
            <a:ext cx="9182100" cy="647700"/>
            <a:chOff x="0" y="0"/>
            <a:chExt cx="9180548" cy="649224"/>
          </a:xfrm>
        </p:grpSpPr>
        <p:sp>
          <p:nvSpPr>
            <p:cNvPr id="1034" name="11 Forma libre"/>
            <p:cNvSpPr>
              <a:spLocks/>
            </p:cNvSpPr>
            <p:nvPr/>
          </p:nvSpPr>
          <p:spPr bwMode="auto">
            <a:xfrm rot="21435692">
              <a:off x="0" y="0"/>
              <a:ext cx="9163089"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mpd="sng">
              <a:solidFill>
                <a:srgbClr val="000000"/>
              </a:solidFill>
              <a:round/>
              <a:headEnd/>
              <a:tailEnd/>
            </a:ln>
          </p:spPr>
          <p:txBody>
            <a:bodyPr/>
            <a:lstStyle/>
            <a:p>
              <a:pPr>
                <a:defRPr/>
              </a:pPr>
              <a:endParaRPr lang="es-MX"/>
            </a:p>
          </p:txBody>
        </p:sp>
        <p:sp>
          <p:nvSpPr>
            <p:cNvPr id="1035" name="12 Forma libre"/>
            <p:cNvSpPr>
              <a:spLocks/>
            </p:cNvSpPr>
            <p:nvPr/>
          </p:nvSpPr>
          <p:spPr bwMode="auto">
            <a:xfrm rot="21435692">
              <a:off x="4761" y="73197"/>
              <a:ext cx="9175787" cy="529882"/>
            </a:xfrm>
            <a:custGeom>
              <a:avLst/>
              <a:gdLst>
                <a:gd name="T0" fmla="*/ 0 w 5766"/>
                <a:gd name="T1" fmla="*/ 0 h 854"/>
                <a:gd name="T2" fmla="*/ 5766 w 5766"/>
                <a:gd name="T3" fmla="*/ 854 h 854"/>
              </a:gdLst>
              <a:ahLst/>
              <a:cxnLst>
                <a:cxn ang="0">
                  <a:pos x="0" y="732"/>
                </a:cxn>
                <a:cxn ang="0">
                  <a:pos x="1638" y="228"/>
                </a:cxn>
                <a:cxn ang="0">
                  <a:pos x="4122" y="816"/>
                </a:cxn>
                <a:cxn ang="0">
                  <a:pos x="5766" y="0"/>
                </a:cxn>
              </a:cxnLst>
              <a:rect l="T0" t="T1" r="T2" b="T3"/>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mpd="sng">
              <a:solidFill>
                <a:srgbClr val="000000"/>
              </a:solidFill>
              <a:round/>
              <a:headEnd/>
              <a:tailEnd/>
            </a:ln>
          </p:spPr>
          <p:txBody>
            <a:bodyPr/>
            <a:lstStyle/>
            <a:p>
              <a:pPr>
                <a:defRPr/>
              </a:pPr>
              <a:endParaRPr lang="es-MX"/>
            </a:p>
          </p:txBody>
        </p:sp>
      </p:gr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l" rtl="0" eaLnBrk="0" fontAlgn="base" hangingPunct="0">
        <a:spcBef>
          <a:spcPct val="0"/>
        </a:spcBef>
        <a:spcAft>
          <a:spcPct val="0"/>
        </a:spcAft>
        <a:defRPr sz="5000">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2pPr>
      <a:lvl3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3pPr>
      <a:lvl4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4pPr>
      <a:lvl5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5pPr>
      <a:lvl6pPr marL="4572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9pPr>
    </p:titleStyle>
    <p:bodyStyle>
      <a:lvl1pPr marL="274638" indent="-274638" algn="l" defTabSz="0"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sym typeface="Constantia" panose="02030602050306030303" pitchFamily="18" charset="0"/>
        </a:defRPr>
      </a:lvl1pPr>
      <a:lvl2pPr marL="639763" indent="-246063" algn="l" defTabSz="0"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sym typeface="Constantia" panose="02030602050306030303" pitchFamily="18" charset="0"/>
        </a:defRPr>
      </a:lvl2pPr>
      <a:lvl3pPr marL="914400" indent="-246063" algn="l" defTabSz="0"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sym typeface="Constantia" panose="02030602050306030303" pitchFamily="18" charset="0"/>
        </a:defRPr>
      </a:lvl3pPr>
      <a:lvl4pPr marL="1189038" indent="-209550" algn="l" defTabSz="0"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4pPr>
      <a:lvl5pPr marL="1463675" indent="-209550" algn="l" defTabSz="0"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5pPr>
      <a:lvl6pPr marL="19208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6pPr>
      <a:lvl7pPr marL="23780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7pPr>
      <a:lvl8pPr marL="28352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8pPr>
      <a:lvl9pPr marL="32924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42" name="6 Forma libre"/>
          <p:cNvSpPr>
            <a:spLocks/>
          </p:cNvSpPr>
          <p:nvPr/>
        </p:nvSpPr>
        <p:spPr bwMode="auto">
          <a:xfrm>
            <a:off x="-9525" y="-6350"/>
            <a:ext cx="9163050" cy="1041400"/>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1">
            <a:gsLst>
              <a:gs pos="0">
                <a:srgbClr val="00729E"/>
              </a:gs>
              <a:gs pos="100000">
                <a:srgbClr val="00C4CD"/>
              </a:gs>
            </a:gsLst>
            <a:lin ang="5400000" scaled="1"/>
          </a:gradFill>
          <a:ln w="9525">
            <a:noFill/>
            <a:round/>
            <a:headEnd/>
            <a:tailEnd/>
          </a:ln>
        </p:spPr>
        <p:txBody>
          <a:bodyPr/>
          <a:lstStyle/>
          <a:p>
            <a:pPr>
              <a:defRPr/>
            </a:pPr>
            <a:endParaRPr lang="es-MX"/>
          </a:p>
        </p:txBody>
      </p:sp>
      <p:sp>
        <p:nvSpPr>
          <p:cNvPr id="10243" name="7 Forma libre"/>
          <p:cNvSpPr>
            <a:spLocks/>
          </p:cNvSpPr>
          <p:nvPr/>
        </p:nvSpPr>
        <p:spPr bwMode="auto">
          <a:xfrm>
            <a:off x="4381500" y="-6350"/>
            <a:ext cx="4762500" cy="638175"/>
          </a:xfrm>
          <a:custGeom>
            <a:avLst/>
            <a:gdLst>
              <a:gd name="T0" fmla="*/ 0 w 3000"/>
              <a:gd name="T1" fmla="*/ 0 h 595"/>
              <a:gd name="T2" fmla="*/ 3000 w 3000"/>
              <a:gd name="T3" fmla="*/ 595 h 595"/>
            </a:gdLst>
            <a:ahLst/>
            <a:cxnLst>
              <a:cxn ang="0">
                <a:pos x="0" y="0"/>
              </a:cxn>
              <a:cxn ang="0">
                <a:pos x="1668" y="564"/>
              </a:cxn>
              <a:cxn ang="0">
                <a:pos x="3000" y="186"/>
              </a:cxn>
              <a:cxn ang="0">
                <a:pos x="3000" y="6"/>
              </a:cxn>
              <a:cxn ang="0">
                <a:pos x="0" y="0"/>
              </a:cxn>
            </a:cxnLst>
            <a:rect l="T0" t="T1" r="T2" b="T3"/>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1">
            <a:gsLst>
              <a:gs pos="0">
                <a:srgbClr val="009FA6"/>
              </a:gs>
              <a:gs pos="79999">
                <a:srgbClr val="0089BE"/>
              </a:gs>
              <a:gs pos="100000">
                <a:srgbClr val="0089BE"/>
              </a:gs>
            </a:gsLst>
            <a:lin ang="5400000" scaled="1"/>
          </a:gradFill>
          <a:ln w="9525">
            <a:noFill/>
            <a:round/>
            <a:headEnd/>
            <a:tailEnd/>
          </a:ln>
        </p:spPr>
        <p:txBody>
          <a:bodyPr/>
          <a:lstStyle/>
          <a:p>
            <a:pPr>
              <a:defRPr/>
            </a:pPr>
            <a:endParaRPr lang="es-MX"/>
          </a:p>
        </p:txBody>
      </p:sp>
      <p:grpSp>
        <p:nvGrpSpPr>
          <p:cNvPr id="11268" name="1 Grupo"/>
          <p:cNvGrpSpPr>
            <a:grpSpLocks/>
          </p:cNvGrpSpPr>
          <p:nvPr/>
        </p:nvGrpSpPr>
        <p:grpSpPr bwMode="auto">
          <a:xfrm>
            <a:off x="-19050" y="203200"/>
            <a:ext cx="9182100" cy="647700"/>
            <a:chOff x="0" y="0"/>
            <a:chExt cx="9180548" cy="649224"/>
          </a:xfrm>
        </p:grpSpPr>
        <p:sp>
          <p:nvSpPr>
            <p:cNvPr id="10245" name="11 Forma libre"/>
            <p:cNvSpPr>
              <a:spLocks/>
            </p:cNvSpPr>
            <p:nvPr/>
          </p:nvSpPr>
          <p:spPr bwMode="auto">
            <a:xfrm rot="21435692">
              <a:off x="0" y="0"/>
              <a:ext cx="9163089"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mpd="sng">
              <a:solidFill>
                <a:srgbClr val="000000"/>
              </a:solidFill>
              <a:round/>
              <a:headEnd/>
              <a:tailEnd/>
            </a:ln>
          </p:spPr>
          <p:txBody>
            <a:bodyPr/>
            <a:lstStyle/>
            <a:p>
              <a:pPr>
                <a:defRPr/>
              </a:pPr>
              <a:endParaRPr lang="es-MX"/>
            </a:p>
          </p:txBody>
        </p:sp>
        <p:sp>
          <p:nvSpPr>
            <p:cNvPr id="10246" name="12 Forma libre"/>
            <p:cNvSpPr>
              <a:spLocks/>
            </p:cNvSpPr>
            <p:nvPr/>
          </p:nvSpPr>
          <p:spPr bwMode="auto">
            <a:xfrm rot="21435692">
              <a:off x="4761" y="73197"/>
              <a:ext cx="9175787" cy="529882"/>
            </a:xfrm>
            <a:custGeom>
              <a:avLst/>
              <a:gdLst>
                <a:gd name="T0" fmla="*/ 0 w 5766"/>
                <a:gd name="T1" fmla="*/ 0 h 854"/>
                <a:gd name="T2" fmla="*/ 5766 w 5766"/>
                <a:gd name="T3" fmla="*/ 854 h 854"/>
              </a:gdLst>
              <a:ahLst/>
              <a:cxnLst>
                <a:cxn ang="0">
                  <a:pos x="0" y="732"/>
                </a:cxn>
                <a:cxn ang="0">
                  <a:pos x="1638" y="228"/>
                </a:cxn>
                <a:cxn ang="0">
                  <a:pos x="4122" y="816"/>
                </a:cxn>
                <a:cxn ang="0">
                  <a:pos x="5766" y="0"/>
                </a:cxn>
              </a:cxnLst>
              <a:rect l="T0" t="T1" r="T2" b="T3"/>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mpd="sng">
              <a:solidFill>
                <a:srgbClr val="000000"/>
              </a:solidFill>
              <a:round/>
              <a:headEnd/>
              <a:tailEnd/>
            </a:ln>
          </p:spPr>
          <p:txBody>
            <a:bodyPr/>
            <a:lstStyle/>
            <a:p>
              <a:pPr>
                <a:defRPr/>
              </a:pPr>
              <a:endParaRPr lang="es-MX"/>
            </a:p>
          </p:txBody>
        </p:sp>
      </p:grpSp>
      <p:sp>
        <p:nvSpPr>
          <p:cNvPr id="11269" name="8 Marcador de título"/>
          <p:cNvSpPr>
            <a:spLocks noGrp="1" noChangeArrowheads="1"/>
          </p:cNvSpPr>
          <p:nvPr>
            <p:ph type="title" idx="4294967295"/>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s-MX" altLang="zh-CN" smtClean="0">
                <a:sym typeface="Calibri" panose="020F0502020204030204" pitchFamily="34" charset="0"/>
              </a:rPr>
              <a:t>Haga clic para modificar el estilo de título del patrón</a:t>
            </a:r>
          </a:p>
        </p:txBody>
      </p:sp>
      <p:sp>
        <p:nvSpPr>
          <p:cNvPr id="11270" name="29 Marcador de texto"/>
          <p:cNvSpPr>
            <a:spLocks noGrp="1" noChangeArrowheads="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zh-CN" smtClean="0">
                <a:sym typeface="Constantia" panose="02030602050306030303" pitchFamily="18" charset="0"/>
              </a:rPr>
              <a:t>Haga clic para modificar el estilo de texto del patrón</a:t>
            </a:r>
          </a:p>
          <a:p>
            <a:pPr lvl="1"/>
            <a:r>
              <a:rPr lang="es-MX" altLang="zh-CN" smtClean="0">
                <a:sym typeface="Constantia" panose="02030602050306030303" pitchFamily="18" charset="0"/>
              </a:rPr>
              <a:t>Segundo nivel</a:t>
            </a:r>
          </a:p>
          <a:p>
            <a:pPr lvl="2"/>
            <a:r>
              <a:rPr lang="es-MX" altLang="zh-CN" smtClean="0">
                <a:sym typeface="Constantia" panose="02030602050306030303" pitchFamily="18" charset="0"/>
              </a:rPr>
              <a:t>Tercer nivel</a:t>
            </a:r>
          </a:p>
          <a:p>
            <a:pPr lvl="3"/>
            <a:r>
              <a:rPr lang="es-MX" altLang="zh-CN" smtClean="0">
                <a:sym typeface="Constantia" panose="02030602050306030303" pitchFamily="18" charset="0"/>
              </a:rPr>
              <a:t>Cuarto nivel</a:t>
            </a:r>
          </a:p>
          <a:p>
            <a:pPr lvl="4"/>
            <a:r>
              <a:rPr lang="es-MX" altLang="zh-CN" smtClean="0">
                <a:sym typeface="Constantia" panose="02030602050306030303" pitchFamily="18" charset="0"/>
              </a:rPr>
              <a:t>Quinto nivel</a:t>
            </a:r>
          </a:p>
        </p:txBody>
      </p:sp>
      <p:sp>
        <p:nvSpPr>
          <p:cNvPr id="10249" name="4 Marcador de fecha"/>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fld id="{29BF8DA0-0318-4CCC-AADC-B9562C4E2E83}" type="datetime1">
              <a:rPr lang="es-ES" altLang="en-US"/>
              <a:pPr>
                <a:defRPr/>
              </a:pPr>
              <a:t>08/03/2023</a:t>
            </a:fld>
            <a:endParaRPr lang="es-ES" altLang="en-US"/>
          </a:p>
        </p:txBody>
      </p:sp>
      <p:sp>
        <p:nvSpPr>
          <p:cNvPr id="10250" name="5 Marcador de pie de página"/>
          <p:cNvSpPr>
            <a:spLocks noGrp="1" noChangeArrowheads="1"/>
          </p:cNvSpPr>
          <p:nvPr>
            <p:ph type="ftr" sz="quarter" idx="3"/>
          </p:nvPr>
        </p:nvSpPr>
        <p:spPr bwMode="auto">
          <a:xfrm>
            <a:off x="2667000" y="6356350"/>
            <a:ext cx="33528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endParaRPr lang="es-ES" altLang="en-US"/>
          </a:p>
        </p:txBody>
      </p:sp>
      <p:sp>
        <p:nvSpPr>
          <p:cNvPr id="10251" name="6 Marcador de número de diapositiva"/>
          <p:cNvSpPr>
            <a:spLocks noGrp="1" noChangeArrowheads="1"/>
          </p:cNvSpPr>
          <p:nvPr>
            <p:ph type="sldNum" sz="quarter" idx="4"/>
          </p:nvPr>
        </p:nvSpPr>
        <p:spPr bwMode="auto">
          <a:xfrm>
            <a:off x="7924800" y="6356350"/>
            <a:ext cx="7620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1" hangingPunct="1">
              <a:defRPr sz="1200">
                <a:solidFill>
                  <a:srgbClr val="035C75"/>
                </a:solidFill>
              </a:defRPr>
            </a:lvl1pPr>
          </a:lstStyle>
          <a:p>
            <a:fld id="{B58102AA-FBF4-42DF-9AF2-66FD94A5640F}" type="slidenum">
              <a:rPr lang="es-ES" altLang="en-US"/>
              <a:pPr/>
              <a:t>‹Nº›</a:t>
            </a:fld>
            <a:endParaRPr lang="es-ES" altLang="en-US"/>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xStyles>
    <p:titleStyle>
      <a:lvl1pPr algn="l" rtl="0" eaLnBrk="0" fontAlgn="base" hangingPunct="0">
        <a:spcBef>
          <a:spcPct val="0"/>
        </a:spcBef>
        <a:spcAft>
          <a:spcPct val="0"/>
        </a:spcAft>
        <a:defRPr sz="5000">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2pPr>
      <a:lvl3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3pPr>
      <a:lvl4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4pPr>
      <a:lvl5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5pPr>
      <a:lvl6pPr marL="4572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9pPr>
    </p:titleStyle>
    <p:bodyStyle>
      <a:lvl1pPr marL="274638" indent="-274638" algn="l" defTabSz="0"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sym typeface="Constantia" panose="02030602050306030303" pitchFamily="18" charset="0"/>
        </a:defRPr>
      </a:lvl1pPr>
      <a:lvl2pPr marL="639763" indent="-246063" algn="l" defTabSz="0"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sym typeface="Constantia" panose="02030602050306030303" pitchFamily="18" charset="0"/>
        </a:defRPr>
      </a:lvl2pPr>
      <a:lvl3pPr marL="914400" indent="-246063" algn="l" defTabSz="0"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sym typeface="Constantia" panose="02030602050306030303" pitchFamily="18" charset="0"/>
        </a:defRPr>
      </a:lvl3pPr>
      <a:lvl4pPr marL="1189038" indent="-209550" algn="l" defTabSz="0"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4pPr>
      <a:lvl5pPr marL="1463675" indent="-209550" algn="l" defTabSz="0"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5pPr>
      <a:lvl6pPr marL="19208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6pPr>
      <a:lvl7pPr marL="23780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7pPr>
      <a:lvl8pPr marL="28352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8pPr>
      <a:lvl9pPr marL="32924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1266" name="6 Forma libre"/>
          <p:cNvSpPr>
            <a:spLocks/>
          </p:cNvSpPr>
          <p:nvPr/>
        </p:nvSpPr>
        <p:spPr bwMode="auto">
          <a:xfrm>
            <a:off x="-9525" y="-6350"/>
            <a:ext cx="9163050" cy="1041400"/>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1">
            <a:gsLst>
              <a:gs pos="0">
                <a:srgbClr val="00729E"/>
              </a:gs>
              <a:gs pos="100000">
                <a:srgbClr val="00C4CD"/>
              </a:gs>
            </a:gsLst>
            <a:lin ang="5400000" scaled="1"/>
          </a:gradFill>
          <a:ln w="9525">
            <a:noFill/>
            <a:round/>
            <a:headEnd/>
            <a:tailEnd/>
          </a:ln>
        </p:spPr>
        <p:txBody>
          <a:bodyPr/>
          <a:lstStyle/>
          <a:p>
            <a:pPr>
              <a:defRPr/>
            </a:pPr>
            <a:endParaRPr lang="es-MX"/>
          </a:p>
        </p:txBody>
      </p:sp>
      <p:sp>
        <p:nvSpPr>
          <p:cNvPr id="11267" name="7 Forma libre"/>
          <p:cNvSpPr>
            <a:spLocks/>
          </p:cNvSpPr>
          <p:nvPr/>
        </p:nvSpPr>
        <p:spPr bwMode="auto">
          <a:xfrm>
            <a:off x="4381500" y="-6350"/>
            <a:ext cx="4762500" cy="638175"/>
          </a:xfrm>
          <a:custGeom>
            <a:avLst/>
            <a:gdLst>
              <a:gd name="T0" fmla="*/ 0 w 3000"/>
              <a:gd name="T1" fmla="*/ 0 h 595"/>
              <a:gd name="T2" fmla="*/ 3000 w 3000"/>
              <a:gd name="T3" fmla="*/ 595 h 595"/>
            </a:gdLst>
            <a:ahLst/>
            <a:cxnLst>
              <a:cxn ang="0">
                <a:pos x="0" y="0"/>
              </a:cxn>
              <a:cxn ang="0">
                <a:pos x="1668" y="564"/>
              </a:cxn>
              <a:cxn ang="0">
                <a:pos x="3000" y="186"/>
              </a:cxn>
              <a:cxn ang="0">
                <a:pos x="3000" y="6"/>
              </a:cxn>
              <a:cxn ang="0">
                <a:pos x="0" y="0"/>
              </a:cxn>
            </a:cxnLst>
            <a:rect l="T0" t="T1" r="T2" b="T3"/>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1">
            <a:gsLst>
              <a:gs pos="0">
                <a:srgbClr val="009FA6"/>
              </a:gs>
              <a:gs pos="79999">
                <a:srgbClr val="0089BE"/>
              </a:gs>
              <a:gs pos="100000">
                <a:srgbClr val="0089BE"/>
              </a:gs>
            </a:gsLst>
            <a:lin ang="5400000" scaled="1"/>
          </a:gradFill>
          <a:ln w="9525">
            <a:noFill/>
            <a:round/>
            <a:headEnd/>
            <a:tailEnd/>
          </a:ln>
        </p:spPr>
        <p:txBody>
          <a:bodyPr/>
          <a:lstStyle/>
          <a:p>
            <a:pPr>
              <a:defRPr/>
            </a:pPr>
            <a:endParaRPr lang="es-MX"/>
          </a:p>
        </p:txBody>
      </p:sp>
      <p:grpSp>
        <p:nvGrpSpPr>
          <p:cNvPr id="12292" name="1 Grupo"/>
          <p:cNvGrpSpPr>
            <a:grpSpLocks/>
          </p:cNvGrpSpPr>
          <p:nvPr/>
        </p:nvGrpSpPr>
        <p:grpSpPr bwMode="auto">
          <a:xfrm>
            <a:off x="-19050" y="203200"/>
            <a:ext cx="9182100" cy="647700"/>
            <a:chOff x="0" y="0"/>
            <a:chExt cx="9180548" cy="649224"/>
          </a:xfrm>
        </p:grpSpPr>
        <p:sp>
          <p:nvSpPr>
            <p:cNvPr id="11269" name="11 Forma libre"/>
            <p:cNvSpPr>
              <a:spLocks/>
            </p:cNvSpPr>
            <p:nvPr/>
          </p:nvSpPr>
          <p:spPr bwMode="auto">
            <a:xfrm rot="21435692">
              <a:off x="0" y="0"/>
              <a:ext cx="9163089"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mpd="sng">
              <a:solidFill>
                <a:srgbClr val="000000"/>
              </a:solidFill>
              <a:round/>
              <a:headEnd/>
              <a:tailEnd/>
            </a:ln>
          </p:spPr>
          <p:txBody>
            <a:bodyPr/>
            <a:lstStyle/>
            <a:p>
              <a:pPr>
                <a:defRPr/>
              </a:pPr>
              <a:endParaRPr lang="es-MX"/>
            </a:p>
          </p:txBody>
        </p:sp>
        <p:sp>
          <p:nvSpPr>
            <p:cNvPr id="11270" name="12 Forma libre"/>
            <p:cNvSpPr>
              <a:spLocks/>
            </p:cNvSpPr>
            <p:nvPr/>
          </p:nvSpPr>
          <p:spPr bwMode="auto">
            <a:xfrm rot="21435692">
              <a:off x="4761" y="73197"/>
              <a:ext cx="9175787" cy="529882"/>
            </a:xfrm>
            <a:custGeom>
              <a:avLst/>
              <a:gdLst>
                <a:gd name="T0" fmla="*/ 0 w 5766"/>
                <a:gd name="T1" fmla="*/ 0 h 854"/>
                <a:gd name="T2" fmla="*/ 5766 w 5766"/>
                <a:gd name="T3" fmla="*/ 854 h 854"/>
              </a:gdLst>
              <a:ahLst/>
              <a:cxnLst>
                <a:cxn ang="0">
                  <a:pos x="0" y="732"/>
                </a:cxn>
                <a:cxn ang="0">
                  <a:pos x="1638" y="228"/>
                </a:cxn>
                <a:cxn ang="0">
                  <a:pos x="4122" y="816"/>
                </a:cxn>
                <a:cxn ang="0">
                  <a:pos x="5766" y="0"/>
                </a:cxn>
              </a:cxnLst>
              <a:rect l="T0" t="T1" r="T2" b="T3"/>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mpd="sng">
              <a:solidFill>
                <a:srgbClr val="000000"/>
              </a:solidFill>
              <a:round/>
              <a:headEnd/>
              <a:tailEnd/>
            </a:ln>
          </p:spPr>
          <p:txBody>
            <a:bodyPr/>
            <a:lstStyle/>
            <a:p>
              <a:pPr>
                <a:defRPr/>
              </a:pPr>
              <a:endParaRPr lang="es-MX"/>
            </a:p>
          </p:txBody>
        </p:sp>
      </p:grpSp>
      <p:sp>
        <p:nvSpPr>
          <p:cNvPr id="12293" name="8 Marcador de título"/>
          <p:cNvSpPr>
            <a:spLocks noGrp="1" noChangeArrowheads="1"/>
          </p:cNvSpPr>
          <p:nvPr>
            <p:ph type="title" idx="4294967295"/>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s-MX" altLang="zh-CN" smtClean="0">
                <a:sym typeface="Calibri" panose="020F0502020204030204" pitchFamily="34" charset="0"/>
              </a:rPr>
              <a:t>Haga clic para modificar el estilo de título del patrón</a:t>
            </a:r>
          </a:p>
        </p:txBody>
      </p:sp>
      <p:sp>
        <p:nvSpPr>
          <p:cNvPr id="12294" name="29 Marcador de texto"/>
          <p:cNvSpPr>
            <a:spLocks noGrp="1" noChangeArrowheads="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zh-CN" smtClean="0">
                <a:sym typeface="Constantia" panose="02030602050306030303" pitchFamily="18" charset="0"/>
              </a:rPr>
              <a:t>Haga clic para modificar el estilo de texto del patrón</a:t>
            </a:r>
          </a:p>
          <a:p>
            <a:pPr lvl="1"/>
            <a:r>
              <a:rPr lang="es-MX" altLang="zh-CN" smtClean="0">
                <a:sym typeface="Constantia" panose="02030602050306030303" pitchFamily="18" charset="0"/>
              </a:rPr>
              <a:t>Segundo nivel</a:t>
            </a:r>
          </a:p>
          <a:p>
            <a:pPr lvl="2"/>
            <a:r>
              <a:rPr lang="es-MX" altLang="zh-CN" smtClean="0">
                <a:sym typeface="Constantia" panose="02030602050306030303" pitchFamily="18" charset="0"/>
              </a:rPr>
              <a:t>Tercer nivel</a:t>
            </a:r>
          </a:p>
          <a:p>
            <a:pPr lvl="3"/>
            <a:r>
              <a:rPr lang="es-MX" altLang="zh-CN" smtClean="0">
                <a:sym typeface="Constantia" panose="02030602050306030303" pitchFamily="18" charset="0"/>
              </a:rPr>
              <a:t>Cuarto nivel</a:t>
            </a:r>
          </a:p>
          <a:p>
            <a:pPr lvl="4"/>
            <a:r>
              <a:rPr lang="es-MX" altLang="zh-CN" smtClean="0">
                <a:sym typeface="Constantia" panose="02030602050306030303" pitchFamily="18" charset="0"/>
              </a:rPr>
              <a:t>Quinto nivel</a:t>
            </a:r>
          </a:p>
        </p:txBody>
      </p:sp>
      <p:sp>
        <p:nvSpPr>
          <p:cNvPr id="11273" name="4 Marcador de fecha"/>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fld id="{2A9B5A95-237E-47E3-82E1-B3E62FF67780}" type="datetime1">
              <a:rPr lang="es-ES" altLang="en-US"/>
              <a:pPr>
                <a:defRPr/>
              </a:pPr>
              <a:t>08/03/2023</a:t>
            </a:fld>
            <a:endParaRPr lang="es-ES" altLang="en-US"/>
          </a:p>
        </p:txBody>
      </p:sp>
      <p:sp>
        <p:nvSpPr>
          <p:cNvPr id="11274" name="5 Marcador de pie de página"/>
          <p:cNvSpPr>
            <a:spLocks noGrp="1" noChangeArrowheads="1"/>
          </p:cNvSpPr>
          <p:nvPr>
            <p:ph type="ftr" sz="quarter" idx="3"/>
          </p:nvPr>
        </p:nvSpPr>
        <p:spPr bwMode="auto">
          <a:xfrm>
            <a:off x="2667000" y="6356350"/>
            <a:ext cx="33528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endParaRPr lang="es-ES" altLang="en-US"/>
          </a:p>
        </p:txBody>
      </p:sp>
      <p:sp>
        <p:nvSpPr>
          <p:cNvPr id="11275" name="6 Marcador de número de diapositiva"/>
          <p:cNvSpPr>
            <a:spLocks noGrp="1" noChangeArrowheads="1"/>
          </p:cNvSpPr>
          <p:nvPr>
            <p:ph type="sldNum" sz="quarter" idx="4"/>
          </p:nvPr>
        </p:nvSpPr>
        <p:spPr bwMode="auto">
          <a:xfrm>
            <a:off x="7924800" y="6356350"/>
            <a:ext cx="7620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1" hangingPunct="1">
              <a:defRPr sz="1200">
                <a:solidFill>
                  <a:srgbClr val="035C75"/>
                </a:solidFill>
              </a:defRPr>
            </a:lvl1pPr>
          </a:lstStyle>
          <a:p>
            <a:fld id="{51141222-D780-4341-A0DF-559EABAD4D6D}" type="slidenum">
              <a:rPr lang="es-ES" altLang="en-US"/>
              <a:pPr/>
              <a:t>‹Nº›</a:t>
            </a:fld>
            <a:endParaRPr lang="es-ES" alt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eaLnBrk="0" fontAlgn="base" hangingPunct="0">
        <a:spcBef>
          <a:spcPct val="0"/>
        </a:spcBef>
        <a:spcAft>
          <a:spcPct val="0"/>
        </a:spcAft>
        <a:defRPr sz="5000">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2pPr>
      <a:lvl3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3pPr>
      <a:lvl4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4pPr>
      <a:lvl5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5pPr>
      <a:lvl6pPr marL="4572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9pPr>
    </p:titleStyle>
    <p:bodyStyle>
      <a:lvl1pPr marL="274638" indent="-274638" algn="l" defTabSz="0"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sym typeface="Constantia" panose="02030602050306030303" pitchFamily="18" charset="0"/>
        </a:defRPr>
      </a:lvl1pPr>
      <a:lvl2pPr marL="639763" indent="-246063" algn="l" defTabSz="0"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sym typeface="Constantia" panose="02030602050306030303" pitchFamily="18" charset="0"/>
        </a:defRPr>
      </a:lvl2pPr>
      <a:lvl3pPr marL="914400" indent="-246063" algn="l" defTabSz="0"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sym typeface="Constantia" panose="02030602050306030303" pitchFamily="18" charset="0"/>
        </a:defRPr>
      </a:lvl3pPr>
      <a:lvl4pPr marL="1189038" indent="-209550" algn="l" defTabSz="0"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4pPr>
      <a:lvl5pPr marL="1463675" indent="-209550" algn="l" defTabSz="0"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5pPr>
      <a:lvl6pPr marL="19208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6pPr>
      <a:lvl7pPr marL="23780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7pPr>
      <a:lvl8pPr marL="28352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8pPr>
      <a:lvl9pPr marL="32924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2290" name="6 Forma libre"/>
          <p:cNvSpPr>
            <a:spLocks/>
          </p:cNvSpPr>
          <p:nvPr/>
        </p:nvSpPr>
        <p:spPr bwMode="auto">
          <a:xfrm>
            <a:off x="-9525" y="-6350"/>
            <a:ext cx="9163050" cy="1041400"/>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1">
            <a:gsLst>
              <a:gs pos="0">
                <a:srgbClr val="00729E"/>
              </a:gs>
              <a:gs pos="100000">
                <a:srgbClr val="00C4CD"/>
              </a:gs>
            </a:gsLst>
            <a:lin ang="5400000" scaled="1"/>
          </a:gradFill>
          <a:ln w="9525">
            <a:noFill/>
            <a:round/>
            <a:headEnd/>
            <a:tailEnd/>
          </a:ln>
        </p:spPr>
        <p:txBody>
          <a:bodyPr/>
          <a:lstStyle/>
          <a:p>
            <a:pPr>
              <a:defRPr/>
            </a:pPr>
            <a:endParaRPr lang="es-MX"/>
          </a:p>
        </p:txBody>
      </p:sp>
      <p:sp>
        <p:nvSpPr>
          <p:cNvPr id="12291" name="7 Forma libre"/>
          <p:cNvSpPr>
            <a:spLocks/>
          </p:cNvSpPr>
          <p:nvPr/>
        </p:nvSpPr>
        <p:spPr bwMode="auto">
          <a:xfrm>
            <a:off x="4381500" y="-6350"/>
            <a:ext cx="4762500" cy="638175"/>
          </a:xfrm>
          <a:custGeom>
            <a:avLst/>
            <a:gdLst>
              <a:gd name="T0" fmla="*/ 0 w 3000"/>
              <a:gd name="T1" fmla="*/ 0 h 595"/>
              <a:gd name="T2" fmla="*/ 3000 w 3000"/>
              <a:gd name="T3" fmla="*/ 595 h 595"/>
            </a:gdLst>
            <a:ahLst/>
            <a:cxnLst>
              <a:cxn ang="0">
                <a:pos x="0" y="0"/>
              </a:cxn>
              <a:cxn ang="0">
                <a:pos x="1668" y="564"/>
              </a:cxn>
              <a:cxn ang="0">
                <a:pos x="3000" y="186"/>
              </a:cxn>
              <a:cxn ang="0">
                <a:pos x="3000" y="6"/>
              </a:cxn>
              <a:cxn ang="0">
                <a:pos x="0" y="0"/>
              </a:cxn>
            </a:cxnLst>
            <a:rect l="T0" t="T1" r="T2" b="T3"/>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1">
            <a:gsLst>
              <a:gs pos="0">
                <a:srgbClr val="009FA6"/>
              </a:gs>
              <a:gs pos="79999">
                <a:srgbClr val="0089BE"/>
              </a:gs>
              <a:gs pos="100000">
                <a:srgbClr val="0089BE"/>
              </a:gs>
            </a:gsLst>
            <a:lin ang="5400000" scaled="1"/>
          </a:gradFill>
          <a:ln w="9525">
            <a:noFill/>
            <a:round/>
            <a:headEnd/>
            <a:tailEnd/>
          </a:ln>
        </p:spPr>
        <p:txBody>
          <a:bodyPr/>
          <a:lstStyle/>
          <a:p>
            <a:pPr>
              <a:defRPr/>
            </a:pPr>
            <a:endParaRPr lang="es-MX"/>
          </a:p>
        </p:txBody>
      </p:sp>
      <p:grpSp>
        <p:nvGrpSpPr>
          <p:cNvPr id="13316" name="1 Grupo"/>
          <p:cNvGrpSpPr>
            <a:grpSpLocks/>
          </p:cNvGrpSpPr>
          <p:nvPr/>
        </p:nvGrpSpPr>
        <p:grpSpPr bwMode="auto">
          <a:xfrm>
            <a:off x="-19050" y="203200"/>
            <a:ext cx="9182100" cy="647700"/>
            <a:chOff x="0" y="0"/>
            <a:chExt cx="9180548" cy="649224"/>
          </a:xfrm>
        </p:grpSpPr>
        <p:sp>
          <p:nvSpPr>
            <p:cNvPr id="12293" name="11 Forma libre"/>
            <p:cNvSpPr>
              <a:spLocks/>
            </p:cNvSpPr>
            <p:nvPr/>
          </p:nvSpPr>
          <p:spPr bwMode="auto">
            <a:xfrm rot="21435692">
              <a:off x="0" y="0"/>
              <a:ext cx="9163089"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mpd="sng">
              <a:solidFill>
                <a:srgbClr val="000000"/>
              </a:solidFill>
              <a:round/>
              <a:headEnd/>
              <a:tailEnd/>
            </a:ln>
          </p:spPr>
          <p:txBody>
            <a:bodyPr/>
            <a:lstStyle/>
            <a:p>
              <a:pPr>
                <a:defRPr/>
              </a:pPr>
              <a:endParaRPr lang="es-MX"/>
            </a:p>
          </p:txBody>
        </p:sp>
        <p:sp>
          <p:nvSpPr>
            <p:cNvPr id="12294" name="12 Forma libre"/>
            <p:cNvSpPr>
              <a:spLocks/>
            </p:cNvSpPr>
            <p:nvPr/>
          </p:nvSpPr>
          <p:spPr bwMode="auto">
            <a:xfrm rot="21435692">
              <a:off x="4761" y="73197"/>
              <a:ext cx="9175787" cy="529882"/>
            </a:xfrm>
            <a:custGeom>
              <a:avLst/>
              <a:gdLst>
                <a:gd name="T0" fmla="*/ 0 w 5766"/>
                <a:gd name="T1" fmla="*/ 0 h 854"/>
                <a:gd name="T2" fmla="*/ 5766 w 5766"/>
                <a:gd name="T3" fmla="*/ 854 h 854"/>
              </a:gdLst>
              <a:ahLst/>
              <a:cxnLst>
                <a:cxn ang="0">
                  <a:pos x="0" y="732"/>
                </a:cxn>
                <a:cxn ang="0">
                  <a:pos x="1638" y="228"/>
                </a:cxn>
                <a:cxn ang="0">
                  <a:pos x="4122" y="816"/>
                </a:cxn>
                <a:cxn ang="0">
                  <a:pos x="5766" y="0"/>
                </a:cxn>
              </a:cxnLst>
              <a:rect l="T0" t="T1" r="T2" b="T3"/>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mpd="sng">
              <a:solidFill>
                <a:srgbClr val="000000"/>
              </a:solidFill>
              <a:round/>
              <a:headEnd/>
              <a:tailEnd/>
            </a:ln>
          </p:spPr>
          <p:txBody>
            <a:bodyPr/>
            <a:lstStyle/>
            <a:p>
              <a:pPr>
                <a:defRPr/>
              </a:pPr>
              <a:endParaRPr lang="es-MX"/>
            </a:p>
          </p:txBody>
        </p:sp>
      </p:grpSp>
      <p:sp>
        <p:nvSpPr>
          <p:cNvPr id="13317" name="8 Marcador de título"/>
          <p:cNvSpPr>
            <a:spLocks noGrp="1" noChangeArrowheads="1"/>
          </p:cNvSpPr>
          <p:nvPr>
            <p:ph type="title" idx="4294967295"/>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s-MX" altLang="zh-CN" smtClean="0">
                <a:sym typeface="Calibri" panose="020F0502020204030204" pitchFamily="34" charset="0"/>
              </a:rPr>
              <a:t>Haga clic para modificar el estilo de título del patrón</a:t>
            </a:r>
          </a:p>
        </p:txBody>
      </p:sp>
      <p:sp>
        <p:nvSpPr>
          <p:cNvPr id="13318" name="29 Marcador de texto"/>
          <p:cNvSpPr>
            <a:spLocks noGrp="1" noChangeArrowheads="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zh-CN" smtClean="0">
                <a:sym typeface="Constantia" panose="02030602050306030303" pitchFamily="18" charset="0"/>
              </a:rPr>
              <a:t>Haga clic para modificar el estilo de texto del patrón</a:t>
            </a:r>
          </a:p>
          <a:p>
            <a:pPr lvl="1"/>
            <a:r>
              <a:rPr lang="es-MX" altLang="zh-CN" smtClean="0">
                <a:sym typeface="Constantia" panose="02030602050306030303" pitchFamily="18" charset="0"/>
              </a:rPr>
              <a:t>Segundo nivel</a:t>
            </a:r>
          </a:p>
          <a:p>
            <a:pPr lvl="2"/>
            <a:r>
              <a:rPr lang="es-MX" altLang="zh-CN" smtClean="0">
                <a:sym typeface="Constantia" panose="02030602050306030303" pitchFamily="18" charset="0"/>
              </a:rPr>
              <a:t>Tercer nivel</a:t>
            </a:r>
          </a:p>
          <a:p>
            <a:pPr lvl="3"/>
            <a:r>
              <a:rPr lang="es-MX" altLang="zh-CN" smtClean="0">
                <a:sym typeface="Constantia" panose="02030602050306030303" pitchFamily="18" charset="0"/>
              </a:rPr>
              <a:t>Cuarto nivel</a:t>
            </a:r>
          </a:p>
          <a:p>
            <a:pPr lvl="4"/>
            <a:r>
              <a:rPr lang="es-MX" altLang="zh-CN" smtClean="0">
                <a:sym typeface="Constantia" panose="02030602050306030303" pitchFamily="18" charset="0"/>
              </a:rPr>
              <a:t>Quinto nivel</a:t>
            </a:r>
          </a:p>
        </p:txBody>
      </p:sp>
      <p:sp>
        <p:nvSpPr>
          <p:cNvPr id="12297" name="3 Marcador de fecha"/>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fld id="{386264B4-A3FF-4865-A87E-FC820FEF35B0}" type="datetime1">
              <a:rPr lang="es-ES" altLang="en-US"/>
              <a:pPr>
                <a:defRPr/>
              </a:pPr>
              <a:t>08/03/2023</a:t>
            </a:fld>
            <a:endParaRPr lang="es-ES" altLang="en-US"/>
          </a:p>
        </p:txBody>
      </p:sp>
      <p:sp>
        <p:nvSpPr>
          <p:cNvPr id="12298" name="4 Marcador de pie de página"/>
          <p:cNvSpPr>
            <a:spLocks noGrp="1" noChangeArrowheads="1"/>
          </p:cNvSpPr>
          <p:nvPr>
            <p:ph type="ftr" sz="quarter" idx="3"/>
          </p:nvPr>
        </p:nvSpPr>
        <p:spPr bwMode="auto">
          <a:xfrm>
            <a:off x="2667000" y="6356350"/>
            <a:ext cx="33528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endParaRPr lang="es-ES" altLang="en-US"/>
          </a:p>
        </p:txBody>
      </p:sp>
      <p:sp>
        <p:nvSpPr>
          <p:cNvPr id="12299" name="5 Marcador de número de diapositiva"/>
          <p:cNvSpPr>
            <a:spLocks noGrp="1" noChangeArrowheads="1"/>
          </p:cNvSpPr>
          <p:nvPr>
            <p:ph type="sldNum" sz="quarter" idx="4"/>
          </p:nvPr>
        </p:nvSpPr>
        <p:spPr bwMode="auto">
          <a:xfrm>
            <a:off x="7924800" y="6356350"/>
            <a:ext cx="7620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1" hangingPunct="1">
              <a:defRPr sz="1200">
                <a:solidFill>
                  <a:srgbClr val="035C75"/>
                </a:solidFill>
              </a:defRPr>
            </a:lvl1pPr>
          </a:lstStyle>
          <a:p>
            <a:fld id="{92853488-6EC6-4AF2-8866-6DE143EB9951}" type="slidenum">
              <a:rPr lang="es-ES" altLang="en-US"/>
              <a:pPr/>
              <a:t>‹Nº›</a:t>
            </a:fld>
            <a:endParaRPr lang="es-ES" altLang="en-US"/>
          </a:p>
        </p:txBody>
      </p:sp>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xStyles>
    <p:titleStyle>
      <a:lvl1pPr algn="l" rtl="0" eaLnBrk="0" fontAlgn="base" hangingPunct="0">
        <a:spcBef>
          <a:spcPct val="0"/>
        </a:spcBef>
        <a:spcAft>
          <a:spcPct val="0"/>
        </a:spcAft>
        <a:defRPr sz="5000">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2pPr>
      <a:lvl3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3pPr>
      <a:lvl4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4pPr>
      <a:lvl5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5pPr>
      <a:lvl6pPr marL="4572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9pPr>
    </p:titleStyle>
    <p:bodyStyle>
      <a:lvl1pPr marL="274638" indent="-274638" algn="l" defTabSz="0"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sym typeface="Constantia" panose="02030602050306030303" pitchFamily="18" charset="0"/>
        </a:defRPr>
      </a:lvl1pPr>
      <a:lvl2pPr marL="639763" indent="-246063" algn="l" defTabSz="0"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sym typeface="Constantia" panose="02030602050306030303" pitchFamily="18" charset="0"/>
        </a:defRPr>
      </a:lvl2pPr>
      <a:lvl3pPr marL="914400" indent="-246063" algn="l" defTabSz="0"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sym typeface="Constantia" panose="02030602050306030303" pitchFamily="18" charset="0"/>
        </a:defRPr>
      </a:lvl3pPr>
      <a:lvl4pPr marL="1189038" indent="-209550" algn="l" defTabSz="0"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4pPr>
      <a:lvl5pPr marL="1463675" indent="-209550" algn="l" defTabSz="0"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5pPr>
      <a:lvl6pPr marL="19208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6pPr>
      <a:lvl7pPr marL="23780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7pPr>
      <a:lvl8pPr marL="28352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8pPr>
      <a:lvl9pPr marL="32924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3314" name="6 Forma libre"/>
          <p:cNvSpPr>
            <a:spLocks/>
          </p:cNvSpPr>
          <p:nvPr/>
        </p:nvSpPr>
        <p:spPr bwMode="auto">
          <a:xfrm>
            <a:off x="-9525" y="-6350"/>
            <a:ext cx="9163050" cy="1041400"/>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1">
            <a:gsLst>
              <a:gs pos="0">
                <a:srgbClr val="00729E"/>
              </a:gs>
              <a:gs pos="100000">
                <a:srgbClr val="00C4CD"/>
              </a:gs>
            </a:gsLst>
            <a:lin ang="5400000" scaled="1"/>
          </a:gradFill>
          <a:ln w="9525">
            <a:noFill/>
            <a:round/>
            <a:headEnd/>
            <a:tailEnd/>
          </a:ln>
        </p:spPr>
        <p:txBody>
          <a:bodyPr/>
          <a:lstStyle/>
          <a:p>
            <a:pPr>
              <a:defRPr/>
            </a:pPr>
            <a:endParaRPr lang="es-MX"/>
          </a:p>
        </p:txBody>
      </p:sp>
      <p:sp>
        <p:nvSpPr>
          <p:cNvPr id="13315" name="7 Forma libre"/>
          <p:cNvSpPr>
            <a:spLocks/>
          </p:cNvSpPr>
          <p:nvPr/>
        </p:nvSpPr>
        <p:spPr bwMode="auto">
          <a:xfrm>
            <a:off x="4381500" y="-6350"/>
            <a:ext cx="4762500" cy="638175"/>
          </a:xfrm>
          <a:custGeom>
            <a:avLst/>
            <a:gdLst>
              <a:gd name="T0" fmla="*/ 0 w 3000"/>
              <a:gd name="T1" fmla="*/ 0 h 595"/>
              <a:gd name="T2" fmla="*/ 3000 w 3000"/>
              <a:gd name="T3" fmla="*/ 595 h 595"/>
            </a:gdLst>
            <a:ahLst/>
            <a:cxnLst>
              <a:cxn ang="0">
                <a:pos x="0" y="0"/>
              </a:cxn>
              <a:cxn ang="0">
                <a:pos x="1668" y="564"/>
              </a:cxn>
              <a:cxn ang="0">
                <a:pos x="3000" y="186"/>
              </a:cxn>
              <a:cxn ang="0">
                <a:pos x="3000" y="6"/>
              </a:cxn>
              <a:cxn ang="0">
                <a:pos x="0" y="0"/>
              </a:cxn>
            </a:cxnLst>
            <a:rect l="T0" t="T1" r="T2" b="T3"/>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1">
            <a:gsLst>
              <a:gs pos="0">
                <a:srgbClr val="009FA6"/>
              </a:gs>
              <a:gs pos="79999">
                <a:srgbClr val="0089BE"/>
              </a:gs>
              <a:gs pos="100000">
                <a:srgbClr val="0089BE"/>
              </a:gs>
            </a:gsLst>
            <a:lin ang="5400000" scaled="1"/>
          </a:gradFill>
          <a:ln w="9525">
            <a:noFill/>
            <a:round/>
            <a:headEnd/>
            <a:tailEnd/>
          </a:ln>
        </p:spPr>
        <p:txBody>
          <a:bodyPr/>
          <a:lstStyle/>
          <a:p>
            <a:pPr>
              <a:defRPr/>
            </a:pPr>
            <a:endParaRPr lang="es-MX"/>
          </a:p>
        </p:txBody>
      </p:sp>
      <p:grpSp>
        <p:nvGrpSpPr>
          <p:cNvPr id="14340" name="1 Grupo"/>
          <p:cNvGrpSpPr>
            <a:grpSpLocks/>
          </p:cNvGrpSpPr>
          <p:nvPr/>
        </p:nvGrpSpPr>
        <p:grpSpPr bwMode="auto">
          <a:xfrm>
            <a:off x="-19050" y="203200"/>
            <a:ext cx="9182100" cy="647700"/>
            <a:chOff x="0" y="0"/>
            <a:chExt cx="9180548" cy="649224"/>
          </a:xfrm>
        </p:grpSpPr>
        <p:sp>
          <p:nvSpPr>
            <p:cNvPr id="13317" name="11 Forma libre"/>
            <p:cNvSpPr>
              <a:spLocks/>
            </p:cNvSpPr>
            <p:nvPr/>
          </p:nvSpPr>
          <p:spPr bwMode="auto">
            <a:xfrm rot="21435692">
              <a:off x="0" y="0"/>
              <a:ext cx="9163089"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mpd="sng">
              <a:solidFill>
                <a:srgbClr val="000000"/>
              </a:solidFill>
              <a:round/>
              <a:headEnd/>
              <a:tailEnd/>
            </a:ln>
          </p:spPr>
          <p:txBody>
            <a:bodyPr/>
            <a:lstStyle/>
            <a:p>
              <a:pPr>
                <a:defRPr/>
              </a:pPr>
              <a:endParaRPr lang="es-MX"/>
            </a:p>
          </p:txBody>
        </p:sp>
        <p:sp>
          <p:nvSpPr>
            <p:cNvPr id="13318" name="12 Forma libre"/>
            <p:cNvSpPr>
              <a:spLocks/>
            </p:cNvSpPr>
            <p:nvPr/>
          </p:nvSpPr>
          <p:spPr bwMode="auto">
            <a:xfrm rot="21435692">
              <a:off x="4761" y="73197"/>
              <a:ext cx="9175787" cy="529882"/>
            </a:xfrm>
            <a:custGeom>
              <a:avLst/>
              <a:gdLst>
                <a:gd name="T0" fmla="*/ 0 w 5766"/>
                <a:gd name="T1" fmla="*/ 0 h 854"/>
                <a:gd name="T2" fmla="*/ 5766 w 5766"/>
                <a:gd name="T3" fmla="*/ 854 h 854"/>
              </a:gdLst>
              <a:ahLst/>
              <a:cxnLst>
                <a:cxn ang="0">
                  <a:pos x="0" y="732"/>
                </a:cxn>
                <a:cxn ang="0">
                  <a:pos x="1638" y="228"/>
                </a:cxn>
                <a:cxn ang="0">
                  <a:pos x="4122" y="816"/>
                </a:cxn>
                <a:cxn ang="0">
                  <a:pos x="5766" y="0"/>
                </a:cxn>
              </a:cxnLst>
              <a:rect l="T0" t="T1" r="T2" b="T3"/>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mpd="sng">
              <a:solidFill>
                <a:srgbClr val="000000"/>
              </a:solidFill>
              <a:round/>
              <a:headEnd/>
              <a:tailEnd/>
            </a:ln>
          </p:spPr>
          <p:txBody>
            <a:bodyPr/>
            <a:lstStyle/>
            <a:p>
              <a:pPr>
                <a:defRPr/>
              </a:pPr>
              <a:endParaRPr lang="es-MX"/>
            </a:p>
          </p:txBody>
        </p:sp>
      </p:grpSp>
      <p:sp>
        <p:nvSpPr>
          <p:cNvPr id="14341" name="8 Marcador de título"/>
          <p:cNvSpPr>
            <a:spLocks noGrp="1" noChangeArrowheads="1"/>
          </p:cNvSpPr>
          <p:nvPr>
            <p:ph type="title" idx="4294967295"/>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s-MX" altLang="zh-CN" smtClean="0">
                <a:sym typeface="Calibri" panose="020F0502020204030204" pitchFamily="34" charset="0"/>
              </a:rPr>
              <a:t>Haga clic para modificar el estilo de título del patrón</a:t>
            </a:r>
          </a:p>
        </p:txBody>
      </p:sp>
      <p:sp>
        <p:nvSpPr>
          <p:cNvPr id="14342" name="29 Marcador de texto"/>
          <p:cNvSpPr>
            <a:spLocks noGrp="1" noChangeArrowheads="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zh-CN" smtClean="0">
                <a:sym typeface="Constantia" panose="02030602050306030303" pitchFamily="18" charset="0"/>
              </a:rPr>
              <a:t>Haga clic para modificar el estilo de texto del patrón</a:t>
            </a:r>
          </a:p>
          <a:p>
            <a:pPr lvl="1"/>
            <a:r>
              <a:rPr lang="es-MX" altLang="zh-CN" smtClean="0">
                <a:sym typeface="Constantia" panose="02030602050306030303" pitchFamily="18" charset="0"/>
              </a:rPr>
              <a:t>Segundo nivel</a:t>
            </a:r>
          </a:p>
          <a:p>
            <a:pPr lvl="2"/>
            <a:r>
              <a:rPr lang="es-MX" altLang="zh-CN" smtClean="0">
                <a:sym typeface="Constantia" panose="02030602050306030303" pitchFamily="18" charset="0"/>
              </a:rPr>
              <a:t>Tercer nivel</a:t>
            </a:r>
          </a:p>
          <a:p>
            <a:pPr lvl="3"/>
            <a:r>
              <a:rPr lang="es-MX" altLang="zh-CN" smtClean="0">
                <a:sym typeface="Constantia" panose="02030602050306030303" pitchFamily="18" charset="0"/>
              </a:rPr>
              <a:t>Cuarto nivel</a:t>
            </a:r>
          </a:p>
          <a:p>
            <a:pPr lvl="4"/>
            <a:r>
              <a:rPr lang="es-MX" altLang="zh-CN" smtClean="0">
                <a:sym typeface="Constantia" panose="02030602050306030303" pitchFamily="18" charset="0"/>
              </a:rPr>
              <a:t>Quinto nivel</a:t>
            </a:r>
          </a:p>
        </p:txBody>
      </p:sp>
      <p:sp>
        <p:nvSpPr>
          <p:cNvPr id="13321" name="3 Marcador de fecha"/>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fld id="{1F1C481B-14E5-4A05-80A0-3D6B8CBBAA3C}" type="datetime1">
              <a:rPr lang="es-ES" altLang="en-US"/>
              <a:pPr>
                <a:defRPr/>
              </a:pPr>
              <a:t>08/03/2023</a:t>
            </a:fld>
            <a:endParaRPr lang="es-ES" altLang="en-US"/>
          </a:p>
        </p:txBody>
      </p:sp>
      <p:sp>
        <p:nvSpPr>
          <p:cNvPr id="13322" name="4 Marcador de pie de página"/>
          <p:cNvSpPr>
            <a:spLocks noGrp="1" noChangeArrowheads="1"/>
          </p:cNvSpPr>
          <p:nvPr>
            <p:ph type="ftr" sz="quarter" idx="3"/>
          </p:nvPr>
        </p:nvSpPr>
        <p:spPr bwMode="auto">
          <a:xfrm>
            <a:off x="2667000" y="6356350"/>
            <a:ext cx="33528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endParaRPr lang="es-ES" altLang="en-US"/>
          </a:p>
        </p:txBody>
      </p:sp>
      <p:sp>
        <p:nvSpPr>
          <p:cNvPr id="13323" name="5 Marcador de número de diapositiva"/>
          <p:cNvSpPr>
            <a:spLocks noGrp="1" noChangeArrowheads="1"/>
          </p:cNvSpPr>
          <p:nvPr>
            <p:ph type="sldNum" sz="quarter" idx="4"/>
          </p:nvPr>
        </p:nvSpPr>
        <p:spPr bwMode="auto">
          <a:xfrm>
            <a:off x="7924800" y="6356350"/>
            <a:ext cx="7620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1" hangingPunct="1">
              <a:defRPr sz="1200">
                <a:solidFill>
                  <a:srgbClr val="035C75"/>
                </a:solidFill>
              </a:defRPr>
            </a:lvl1pPr>
          </a:lstStyle>
          <a:p>
            <a:fld id="{3EAC716B-298F-40D9-854A-0138B0ACBAA8}" type="slidenum">
              <a:rPr lang="es-ES" altLang="en-US"/>
              <a:pPr/>
              <a:t>‹Nº›</a:t>
            </a:fld>
            <a:endParaRPr lang="es-ES" altLang="en-US"/>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xStyles>
    <p:titleStyle>
      <a:lvl1pPr algn="l" rtl="0" eaLnBrk="0" fontAlgn="base" hangingPunct="0">
        <a:spcBef>
          <a:spcPct val="0"/>
        </a:spcBef>
        <a:spcAft>
          <a:spcPct val="0"/>
        </a:spcAft>
        <a:defRPr sz="5000">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2pPr>
      <a:lvl3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3pPr>
      <a:lvl4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4pPr>
      <a:lvl5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5pPr>
      <a:lvl6pPr marL="4572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9pPr>
    </p:titleStyle>
    <p:bodyStyle>
      <a:lvl1pPr marL="274638" indent="-274638" algn="l" defTabSz="0"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sym typeface="Constantia" panose="02030602050306030303" pitchFamily="18" charset="0"/>
        </a:defRPr>
      </a:lvl1pPr>
      <a:lvl2pPr marL="639763" indent="-246063" algn="l" defTabSz="0"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sym typeface="Constantia" panose="02030602050306030303" pitchFamily="18" charset="0"/>
        </a:defRPr>
      </a:lvl2pPr>
      <a:lvl3pPr marL="914400" indent="-246063" algn="l" defTabSz="0"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sym typeface="Constantia" panose="02030602050306030303" pitchFamily="18" charset="0"/>
        </a:defRPr>
      </a:lvl3pPr>
      <a:lvl4pPr marL="1189038" indent="-209550" algn="l" defTabSz="0"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4pPr>
      <a:lvl5pPr marL="1463675" indent="-209550" algn="l" defTabSz="0"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5pPr>
      <a:lvl6pPr marL="19208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6pPr>
      <a:lvl7pPr marL="23780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7pPr>
      <a:lvl8pPr marL="28352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8pPr>
      <a:lvl9pPr marL="32924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MX" altLang="zh-CN" smtClean="0"/>
              <a:t>Click to edit Master title style</a:t>
            </a:r>
          </a:p>
        </p:txBody>
      </p:sp>
      <p:sp>
        <p:nvSpPr>
          <p:cNvPr id="3075" name="Rectangle 3"/>
          <p:cNvSpPr>
            <a:spLocks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zh-CN" smtClean="0"/>
              <a:t>Click to edit Master text styles</a:t>
            </a:r>
          </a:p>
          <a:p>
            <a:pPr lvl="1"/>
            <a:r>
              <a:rPr lang="es-MX" altLang="zh-CN" smtClean="0"/>
              <a:t>Second level</a:t>
            </a:r>
          </a:p>
          <a:p>
            <a:pPr lvl="2"/>
            <a:r>
              <a:rPr lang="es-MX" altLang="zh-CN" smtClean="0"/>
              <a:t>Third level</a:t>
            </a:r>
          </a:p>
          <a:p>
            <a:pPr lvl="3"/>
            <a:r>
              <a:rPr lang="es-MX" altLang="zh-CN" smtClean="0"/>
              <a:t>Fourth level</a:t>
            </a:r>
          </a:p>
          <a:p>
            <a:pPr lvl="4"/>
            <a:r>
              <a:rPr lang="es-MX" altLang="zh-CN" smtClean="0"/>
              <a:t>Fifth level</a:t>
            </a:r>
          </a:p>
        </p:txBody>
      </p:sp>
      <p:sp>
        <p:nvSpPr>
          <p:cNvPr id="2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smtClean="0">
                <a:cs typeface="+mn-cs"/>
              </a:defRPr>
            </a:lvl1pPr>
          </a:lstStyle>
          <a:p>
            <a:pPr>
              <a:defRPr/>
            </a:pPr>
            <a:endParaRPr lang="es-ES" altLang="en-US"/>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smtClean="0">
                <a:cs typeface="+mn-cs"/>
              </a:defRPr>
            </a:lvl1pPr>
          </a:lstStyle>
          <a:p>
            <a:pPr>
              <a:defRPr/>
            </a:pPr>
            <a:endParaRPr lang="es-ES" altLang="en-US"/>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fld id="{3CE038E5-54D1-4CC6-A81A-B8369122DE9F}" type="slidenum">
              <a:rPr lang="es-ES" altLang="en-US"/>
              <a:pPr/>
              <a:t>‹Nº›</a:t>
            </a:fld>
            <a:endParaRPr lang="es-ES" altLang="en-US"/>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cs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cs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cs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3074" name="6 Forma libre"/>
          <p:cNvSpPr>
            <a:spLocks/>
          </p:cNvSpPr>
          <p:nvPr/>
        </p:nvSpPr>
        <p:spPr bwMode="auto">
          <a:xfrm>
            <a:off x="-9525" y="-6350"/>
            <a:ext cx="9163050" cy="1041400"/>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1">
            <a:gsLst>
              <a:gs pos="0">
                <a:srgbClr val="00729E"/>
              </a:gs>
              <a:gs pos="100000">
                <a:srgbClr val="00C4CD"/>
              </a:gs>
            </a:gsLst>
            <a:lin ang="5400000" scaled="1"/>
          </a:gradFill>
          <a:ln w="9525">
            <a:noFill/>
            <a:round/>
            <a:headEnd/>
            <a:tailEnd/>
          </a:ln>
        </p:spPr>
        <p:txBody>
          <a:bodyPr/>
          <a:lstStyle/>
          <a:p>
            <a:pPr>
              <a:defRPr/>
            </a:pPr>
            <a:endParaRPr lang="es-MX"/>
          </a:p>
        </p:txBody>
      </p:sp>
      <p:sp>
        <p:nvSpPr>
          <p:cNvPr id="3075" name="7 Forma libre"/>
          <p:cNvSpPr>
            <a:spLocks/>
          </p:cNvSpPr>
          <p:nvPr/>
        </p:nvSpPr>
        <p:spPr bwMode="auto">
          <a:xfrm>
            <a:off x="4381500" y="-6350"/>
            <a:ext cx="4762500" cy="638175"/>
          </a:xfrm>
          <a:custGeom>
            <a:avLst/>
            <a:gdLst>
              <a:gd name="T0" fmla="*/ 0 w 3000"/>
              <a:gd name="T1" fmla="*/ 0 h 595"/>
              <a:gd name="T2" fmla="*/ 3000 w 3000"/>
              <a:gd name="T3" fmla="*/ 595 h 595"/>
            </a:gdLst>
            <a:ahLst/>
            <a:cxnLst>
              <a:cxn ang="0">
                <a:pos x="0" y="0"/>
              </a:cxn>
              <a:cxn ang="0">
                <a:pos x="1668" y="564"/>
              </a:cxn>
              <a:cxn ang="0">
                <a:pos x="3000" y="186"/>
              </a:cxn>
              <a:cxn ang="0">
                <a:pos x="3000" y="6"/>
              </a:cxn>
              <a:cxn ang="0">
                <a:pos x="0" y="0"/>
              </a:cxn>
            </a:cxnLst>
            <a:rect l="T0" t="T1" r="T2" b="T3"/>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1">
            <a:gsLst>
              <a:gs pos="0">
                <a:srgbClr val="009FA6"/>
              </a:gs>
              <a:gs pos="79999">
                <a:srgbClr val="0089BE"/>
              </a:gs>
              <a:gs pos="100000">
                <a:srgbClr val="0089BE"/>
              </a:gs>
            </a:gsLst>
            <a:lin ang="5400000" scaled="1"/>
          </a:gradFill>
          <a:ln w="9525">
            <a:noFill/>
            <a:round/>
            <a:headEnd/>
            <a:tailEnd/>
          </a:ln>
        </p:spPr>
        <p:txBody>
          <a:bodyPr/>
          <a:lstStyle/>
          <a:p>
            <a:pPr>
              <a:defRPr/>
            </a:pPr>
            <a:endParaRPr lang="es-MX"/>
          </a:p>
        </p:txBody>
      </p:sp>
      <p:grpSp>
        <p:nvGrpSpPr>
          <p:cNvPr id="4100" name="1 Grupo"/>
          <p:cNvGrpSpPr>
            <a:grpSpLocks/>
          </p:cNvGrpSpPr>
          <p:nvPr/>
        </p:nvGrpSpPr>
        <p:grpSpPr bwMode="auto">
          <a:xfrm>
            <a:off x="-19050" y="203200"/>
            <a:ext cx="9182100" cy="647700"/>
            <a:chOff x="0" y="0"/>
            <a:chExt cx="9180548" cy="649224"/>
          </a:xfrm>
        </p:grpSpPr>
        <p:sp>
          <p:nvSpPr>
            <p:cNvPr id="3077" name="11 Forma libre"/>
            <p:cNvSpPr>
              <a:spLocks/>
            </p:cNvSpPr>
            <p:nvPr/>
          </p:nvSpPr>
          <p:spPr bwMode="auto">
            <a:xfrm rot="21435692">
              <a:off x="0" y="0"/>
              <a:ext cx="9163089"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mpd="sng">
              <a:solidFill>
                <a:srgbClr val="000000"/>
              </a:solidFill>
              <a:round/>
              <a:headEnd/>
              <a:tailEnd/>
            </a:ln>
          </p:spPr>
          <p:txBody>
            <a:bodyPr/>
            <a:lstStyle/>
            <a:p>
              <a:pPr>
                <a:defRPr/>
              </a:pPr>
              <a:endParaRPr lang="es-MX"/>
            </a:p>
          </p:txBody>
        </p:sp>
        <p:sp>
          <p:nvSpPr>
            <p:cNvPr id="3078" name="12 Forma libre"/>
            <p:cNvSpPr>
              <a:spLocks/>
            </p:cNvSpPr>
            <p:nvPr/>
          </p:nvSpPr>
          <p:spPr bwMode="auto">
            <a:xfrm rot="21435692">
              <a:off x="4761" y="73197"/>
              <a:ext cx="9175787" cy="529882"/>
            </a:xfrm>
            <a:custGeom>
              <a:avLst/>
              <a:gdLst>
                <a:gd name="T0" fmla="*/ 0 w 5766"/>
                <a:gd name="T1" fmla="*/ 0 h 854"/>
                <a:gd name="T2" fmla="*/ 5766 w 5766"/>
                <a:gd name="T3" fmla="*/ 854 h 854"/>
              </a:gdLst>
              <a:ahLst/>
              <a:cxnLst>
                <a:cxn ang="0">
                  <a:pos x="0" y="732"/>
                </a:cxn>
                <a:cxn ang="0">
                  <a:pos x="1638" y="228"/>
                </a:cxn>
                <a:cxn ang="0">
                  <a:pos x="4122" y="816"/>
                </a:cxn>
                <a:cxn ang="0">
                  <a:pos x="5766" y="0"/>
                </a:cxn>
              </a:cxnLst>
              <a:rect l="T0" t="T1" r="T2" b="T3"/>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mpd="sng">
              <a:solidFill>
                <a:srgbClr val="000000"/>
              </a:solidFill>
              <a:round/>
              <a:headEnd/>
              <a:tailEnd/>
            </a:ln>
          </p:spPr>
          <p:txBody>
            <a:bodyPr/>
            <a:lstStyle/>
            <a:p>
              <a:pPr>
                <a:defRPr/>
              </a:pPr>
              <a:endParaRPr lang="es-MX"/>
            </a:p>
          </p:txBody>
        </p:sp>
      </p:grpSp>
      <p:sp>
        <p:nvSpPr>
          <p:cNvPr id="4101" name="8 Marcador de título"/>
          <p:cNvSpPr>
            <a:spLocks noGrp="1" noChangeArrowheads="1"/>
          </p:cNvSpPr>
          <p:nvPr>
            <p:ph type="title" idx="4294967295"/>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s-MX" altLang="zh-CN" smtClean="0">
                <a:sym typeface="Calibri" panose="020F0502020204030204" pitchFamily="34" charset="0"/>
              </a:rPr>
              <a:t>Haga clic para modificar el estilo de título del patrón</a:t>
            </a:r>
          </a:p>
        </p:txBody>
      </p:sp>
      <p:sp>
        <p:nvSpPr>
          <p:cNvPr id="4102" name="29 Marcador de texto"/>
          <p:cNvSpPr>
            <a:spLocks noGrp="1" noChangeArrowheads="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zh-CN" smtClean="0">
                <a:sym typeface="Constantia" panose="02030602050306030303" pitchFamily="18" charset="0"/>
              </a:rPr>
              <a:t>Haga clic para modificar el estilo de texto del patrón</a:t>
            </a:r>
          </a:p>
          <a:p>
            <a:pPr lvl="1"/>
            <a:r>
              <a:rPr lang="es-MX" altLang="zh-CN" smtClean="0">
                <a:sym typeface="Constantia" panose="02030602050306030303" pitchFamily="18" charset="0"/>
              </a:rPr>
              <a:t>Segundo nivel</a:t>
            </a:r>
          </a:p>
          <a:p>
            <a:pPr lvl="2"/>
            <a:r>
              <a:rPr lang="es-MX" altLang="zh-CN" smtClean="0">
                <a:sym typeface="Constantia" panose="02030602050306030303" pitchFamily="18" charset="0"/>
              </a:rPr>
              <a:t>Tercer nivel</a:t>
            </a:r>
          </a:p>
          <a:p>
            <a:pPr lvl="3"/>
            <a:r>
              <a:rPr lang="es-MX" altLang="zh-CN" smtClean="0">
                <a:sym typeface="Constantia" panose="02030602050306030303" pitchFamily="18" charset="0"/>
              </a:rPr>
              <a:t>Cuarto nivel</a:t>
            </a:r>
          </a:p>
          <a:p>
            <a:pPr lvl="4"/>
            <a:r>
              <a:rPr lang="es-MX" altLang="zh-CN" smtClean="0">
                <a:sym typeface="Constantia" panose="02030602050306030303" pitchFamily="18" charset="0"/>
              </a:rPr>
              <a:t>Quinto nivel</a:t>
            </a:r>
          </a:p>
        </p:txBody>
      </p:sp>
      <p:sp>
        <p:nvSpPr>
          <p:cNvPr id="3081" name="3 Marcador de fecha"/>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fld id="{661C02A3-1B24-4F9D-9DB3-50286E65CC88}" type="datetime1">
              <a:rPr lang="es-ES" altLang="en-US"/>
              <a:pPr>
                <a:defRPr/>
              </a:pPr>
              <a:t>08/03/2023</a:t>
            </a:fld>
            <a:endParaRPr lang="es-ES" altLang="en-US"/>
          </a:p>
        </p:txBody>
      </p:sp>
      <p:sp>
        <p:nvSpPr>
          <p:cNvPr id="3082" name="4 Marcador de pie de página"/>
          <p:cNvSpPr>
            <a:spLocks noGrp="1" noChangeArrowheads="1"/>
          </p:cNvSpPr>
          <p:nvPr>
            <p:ph type="ftr" sz="quarter" idx="3"/>
          </p:nvPr>
        </p:nvSpPr>
        <p:spPr bwMode="auto">
          <a:xfrm>
            <a:off x="2667000" y="6356350"/>
            <a:ext cx="33528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endParaRPr lang="es-ES" altLang="en-US"/>
          </a:p>
        </p:txBody>
      </p:sp>
      <p:sp>
        <p:nvSpPr>
          <p:cNvPr id="3083" name="5 Marcador de número de diapositiva"/>
          <p:cNvSpPr>
            <a:spLocks noGrp="1" noChangeArrowheads="1"/>
          </p:cNvSpPr>
          <p:nvPr>
            <p:ph type="sldNum" sz="quarter" idx="4"/>
          </p:nvPr>
        </p:nvSpPr>
        <p:spPr bwMode="auto">
          <a:xfrm>
            <a:off x="7924800" y="6356350"/>
            <a:ext cx="7620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1" hangingPunct="1">
              <a:defRPr sz="1200">
                <a:solidFill>
                  <a:srgbClr val="035C75"/>
                </a:solidFill>
              </a:defRPr>
            </a:lvl1pPr>
          </a:lstStyle>
          <a:p>
            <a:fld id="{EB4FF6A9-CFF6-42BA-949D-47A927B72873}" type="slidenum">
              <a:rPr lang="es-ES" altLang="en-US"/>
              <a:pPr/>
              <a:t>‹Nº›</a:t>
            </a:fld>
            <a:endParaRPr lang="es-ES" altLang="en-US"/>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l" rtl="0" eaLnBrk="0" fontAlgn="base" hangingPunct="0">
        <a:spcBef>
          <a:spcPct val="0"/>
        </a:spcBef>
        <a:spcAft>
          <a:spcPct val="0"/>
        </a:spcAft>
        <a:defRPr sz="5000">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2pPr>
      <a:lvl3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3pPr>
      <a:lvl4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4pPr>
      <a:lvl5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5pPr>
      <a:lvl6pPr marL="4572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9pPr>
    </p:titleStyle>
    <p:bodyStyle>
      <a:lvl1pPr marL="274638" indent="-274638" algn="l" defTabSz="0"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sym typeface="Constantia" panose="02030602050306030303" pitchFamily="18" charset="0"/>
        </a:defRPr>
      </a:lvl1pPr>
      <a:lvl2pPr marL="639763" indent="-246063" algn="l" defTabSz="0"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sym typeface="Constantia" panose="02030602050306030303" pitchFamily="18" charset="0"/>
        </a:defRPr>
      </a:lvl2pPr>
      <a:lvl3pPr marL="914400" indent="-246063" algn="l" defTabSz="0"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sym typeface="Constantia" panose="02030602050306030303" pitchFamily="18" charset="0"/>
        </a:defRPr>
      </a:lvl3pPr>
      <a:lvl4pPr marL="1189038" indent="-209550" algn="l" defTabSz="0"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4pPr>
      <a:lvl5pPr marL="1463675" indent="-209550" algn="l" defTabSz="0"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5pPr>
      <a:lvl6pPr marL="19208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6pPr>
      <a:lvl7pPr marL="23780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7pPr>
      <a:lvl8pPr marL="28352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8pPr>
      <a:lvl9pPr marL="32924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4098" name="6 Forma libre"/>
          <p:cNvSpPr>
            <a:spLocks/>
          </p:cNvSpPr>
          <p:nvPr/>
        </p:nvSpPr>
        <p:spPr bwMode="auto">
          <a:xfrm>
            <a:off x="-9525" y="-6350"/>
            <a:ext cx="9163050" cy="1041400"/>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1">
            <a:gsLst>
              <a:gs pos="0">
                <a:srgbClr val="00729E"/>
              </a:gs>
              <a:gs pos="100000">
                <a:srgbClr val="00C4CD"/>
              </a:gs>
            </a:gsLst>
            <a:lin ang="5400000" scaled="1"/>
          </a:gradFill>
          <a:ln w="9525">
            <a:noFill/>
            <a:round/>
            <a:headEnd/>
            <a:tailEnd/>
          </a:ln>
        </p:spPr>
        <p:txBody>
          <a:bodyPr/>
          <a:lstStyle/>
          <a:p>
            <a:pPr>
              <a:defRPr/>
            </a:pPr>
            <a:endParaRPr lang="es-MX"/>
          </a:p>
        </p:txBody>
      </p:sp>
      <p:sp>
        <p:nvSpPr>
          <p:cNvPr id="4099" name="7 Forma libre"/>
          <p:cNvSpPr>
            <a:spLocks/>
          </p:cNvSpPr>
          <p:nvPr/>
        </p:nvSpPr>
        <p:spPr bwMode="auto">
          <a:xfrm>
            <a:off x="4381500" y="-6350"/>
            <a:ext cx="4762500" cy="638175"/>
          </a:xfrm>
          <a:custGeom>
            <a:avLst/>
            <a:gdLst>
              <a:gd name="T0" fmla="*/ 0 w 3000"/>
              <a:gd name="T1" fmla="*/ 0 h 595"/>
              <a:gd name="T2" fmla="*/ 3000 w 3000"/>
              <a:gd name="T3" fmla="*/ 595 h 595"/>
            </a:gdLst>
            <a:ahLst/>
            <a:cxnLst>
              <a:cxn ang="0">
                <a:pos x="0" y="0"/>
              </a:cxn>
              <a:cxn ang="0">
                <a:pos x="1668" y="564"/>
              </a:cxn>
              <a:cxn ang="0">
                <a:pos x="3000" y="186"/>
              </a:cxn>
              <a:cxn ang="0">
                <a:pos x="3000" y="6"/>
              </a:cxn>
              <a:cxn ang="0">
                <a:pos x="0" y="0"/>
              </a:cxn>
            </a:cxnLst>
            <a:rect l="T0" t="T1" r="T2" b="T3"/>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1">
            <a:gsLst>
              <a:gs pos="0">
                <a:srgbClr val="009FA6"/>
              </a:gs>
              <a:gs pos="79999">
                <a:srgbClr val="0089BE"/>
              </a:gs>
              <a:gs pos="100000">
                <a:srgbClr val="0089BE"/>
              </a:gs>
            </a:gsLst>
            <a:lin ang="5400000" scaled="1"/>
          </a:gradFill>
          <a:ln w="9525">
            <a:noFill/>
            <a:round/>
            <a:headEnd/>
            <a:tailEnd/>
          </a:ln>
        </p:spPr>
        <p:txBody>
          <a:bodyPr/>
          <a:lstStyle/>
          <a:p>
            <a:pPr>
              <a:defRPr/>
            </a:pPr>
            <a:endParaRPr lang="es-MX"/>
          </a:p>
        </p:txBody>
      </p:sp>
      <p:grpSp>
        <p:nvGrpSpPr>
          <p:cNvPr id="5124" name="1 Grupo"/>
          <p:cNvGrpSpPr>
            <a:grpSpLocks/>
          </p:cNvGrpSpPr>
          <p:nvPr/>
        </p:nvGrpSpPr>
        <p:grpSpPr bwMode="auto">
          <a:xfrm>
            <a:off x="-19050" y="203200"/>
            <a:ext cx="9182100" cy="647700"/>
            <a:chOff x="0" y="0"/>
            <a:chExt cx="9180548" cy="649224"/>
          </a:xfrm>
        </p:grpSpPr>
        <p:sp>
          <p:nvSpPr>
            <p:cNvPr id="4101" name="11 Forma libre"/>
            <p:cNvSpPr>
              <a:spLocks/>
            </p:cNvSpPr>
            <p:nvPr/>
          </p:nvSpPr>
          <p:spPr bwMode="auto">
            <a:xfrm rot="21435692">
              <a:off x="0" y="0"/>
              <a:ext cx="9163089"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mpd="sng">
              <a:solidFill>
                <a:srgbClr val="000000"/>
              </a:solidFill>
              <a:round/>
              <a:headEnd/>
              <a:tailEnd/>
            </a:ln>
          </p:spPr>
          <p:txBody>
            <a:bodyPr/>
            <a:lstStyle/>
            <a:p>
              <a:pPr>
                <a:defRPr/>
              </a:pPr>
              <a:endParaRPr lang="es-MX"/>
            </a:p>
          </p:txBody>
        </p:sp>
        <p:sp>
          <p:nvSpPr>
            <p:cNvPr id="4102" name="12 Forma libre"/>
            <p:cNvSpPr>
              <a:spLocks/>
            </p:cNvSpPr>
            <p:nvPr/>
          </p:nvSpPr>
          <p:spPr bwMode="auto">
            <a:xfrm rot="21435692">
              <a:off x="4761" y="73197"/>
              <a:ext cx="9175787" cy="529882"/>
            </a:xfrm>
            <a:custGeom>
              <a:avLst/>
              <a:gdLst>
                <a:gd name="T0" fmla="*/ 0 w 5766"/>
                <a:gd name="T1" fmla="*/ 0 h 854"/>
                <a:gd name="T2" fmla="*/ 5766 w 5766"/>
                <a:gd name="T3" fmla="*/ 854 h 854"/>
              </a:gdLst>
              <a:ahLst/>
              <a:cxnLst>
                <a:cxn ang="0">
                  <a:pos x="0" y="732"/>
                </a:cxn>
                <a:cxn ang="0">
                  <a:pos x="1638" y="228"/>
                </a:cxn>
                <a:cxn ang="0">
                  <a:pos x="4122" y="816"/>
                </a:cxn>
                <a:cxn ang="0">
                  <a:pos x="5766" y="0"/>
                </a:cxn>
              </a:cxnLst>
              <a:rect l="T0" t="T1" r="T2" b="T3"/>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mpd="sng">
              <a:solidFill>
                <a:srgbClr val="000000"/>
              </a:solidFill>
              <a:round/>
              <a:headEnd/>
              <a:tailEnd/>
            </a:ln>
          </p:spPr>
          <p:txBody>
            <a:bodyPr/>
            <a:lstStyle/>
            <a:p>
              <a:pPr>
                <a:defRPr/>
              </a:pPr>
              <a:endParaRPr lang="es-MX"/>
            </a:p>
          </p:txBody>
        </p:sp>
      </p:grpSp>
      <p:sp>
        <p:nvSpPr>
          <p:cNvPr id="5125" name="8 Marcador de título"/>
          <p:cNvSpPr>
            <a:spLocks noGrp="1" noChangeArrowheads="1"/>
          </p:cNvSpPr>
          <p:nvPr>
            <p:ph type="title" idx="4294967295"/>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s-MX" altLang="zh-CN" smtClean="0">
                <a:sym typeface="Calibri" panose="020F0502020204030204" pitchFamily="34" charset="0"/>
              </a:rPr>
              <a:t>Haga clic para modificar el estilo de título del patrón</a:t>
            </a:r>
          </a:p>
        </p:txBody>
      </p:sp>
      <p:sp>
        <p:nvSpPr>
          <p:cNvPr id="5126" name="29 Marcador de texto"/>
          <p:cNvSpPr>
            <a:spLocks noGrp="1" noChangeArrowheads="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zh-CN" smtClean="0">
                <a:sym typeface="Constantia" panose="02030602050306030303" pitchFamily="18" charset="0"/>
              </a:rPr>
              <a:t>Haga clic para modificar el estilo de texto del patrón</a:t>
            </a:r>
          </a:p>
          <a:p>
            <a:pPr lvl="1"/>
            <a:r>
              <a:rPr lang="es-MX" altLang="zh-CN" smtClean="0">
                <a:sym typeface="Constantia" panose="02030602050306030303" pitchFamily="18" charset="0"/>
              </a:rPr>
              <a:t>Segundo nivel</a:t>
            </a:r>
          </a:p>
          <a:p>
            <a:pPr lvl="2"/>
            <a:r>
              <a:rPr lang="es-MX" altLang="zh-CN" smtClean="0">
                <a:sym typeface="Constantia" panose="02030602050306030303" pitchFamily="18" charset="0"/>
              </a:rPr>
              <a:t>Tercer nivel</a:t>
            </a:r>
          </a:p>
          <a:p>
            <a:pPr lvl="3"/>
            <a:r>
              <a:rPr lang="es-MX" altLang="zh-CN" smtClean="0">
                <a:sym typeface="Constantia" panose="02030602050306030303" pitchFamily="18" charset="0"/>
              </a:rPr>
              <a:t>Cuarto nivel</a:t>
            </a:r>
          </a:p>
          <a:p>
            <a:pPr lvl="4"/>
            <a:r>
              <a:rPr lang="es-MX" altLang="zh-CN" smtClean="0">
                <a:sym typeface="Constantia" panose="02030602050306030303" pitchFamily="18" charset="0"/>
              </a:rPr>
              <a:t>Quinto nivel</a:t>
            </a:r>
          </a:p>
        </p:txBody>
      </p:sp>
      <p:sp>
        <p:nvSpPr>
          <p:cNvPr id="4105" name="3 Marcador de fecha"/>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fld id="{635F0852-23FE-4BF4-BEC6-233180FED88A}" type="datetime1">
              <a:rPr lang="es-ES" altLang="en-US"/>
              <a:pPr>
                <a:defRPr/>
              </a:pPr>
              <a:t>08/03/2023</a:t>
            </a:fld>
            <a:endParaRPr lang="es-ES" altLang="en-US"/>
          </a:p>
        </p:txBody>
      </p:sp>
      <p:sp>
        <p:nvSpPr>
          <p:cNvPr id="4106" name="4 Marcador de pie de página"/>
          <p:cNvSpPr>
            <a:spLocks noGrp="1" noChangeArrowheads="1"/>
          </p:cNvSpPr>
          <p:nvPr>
            <p:ph type="ftr" sz="quarter" idx="3"/>
          </p:nvPr>
        </p:nvSpPr>
        <p:spPr bwMode="auto">
          <a:xfrm>
            <a:off x="2667000" y="6356350"/>
            <a:ext cx="33528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endParaRPr lang="es-ES" altLang="en-US"/>
          </a:p>
        </p:txBody>
      </p:sp>
      <p:sp>
        <p:nvSpPr>
          <p:cNvPr id="4107" name="5 Marcador de número de diapositiva"/>
          <p:cNvSpPr>
            <a:spLocks noGrp="1" noChangeArrowheads="1"/>
          </p:cNvSpPr>
          <p:nvPr>
            <p:ph type="sldNum" sz="quarter" idx="4"/>
          </p:nvPr>
        </p:nvSpPr>
        <p:spPr bwMode="auto">
          <a:xfrm>
            <a:off x="7924800" y="6356350"/>
            <a:ext cx="7620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1" hangingPunct="1">
              <a:defRPr sz="1200">
                <a:solidFill>
                  <a:srgbClr val="035C75"/>
                </a:solidFill>
              </a:defRPr>
            </a:lvl1pPr>
          </a:lstStyle>
          <a:p>
            <a:fld id="{772711D1-C102-442E-AB0D-936B118945CC}" type="slidenum">
              <a:rPr lang="es-ES" altLang="en-US"/>
              <a:pPr/>
              <a:t>‹Nº›</a:t>
            </a:fld>
            <a:endParaRPr lang="es-ES" altLang="en-US"/>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l" rtl="0" eaLnBrk="0" fontAlgn="base" hangingPunct="0">
        <a:spcBef>
          <a:spcPct val="0"/>
        </a:spcBef>
        <a:spcAft>
          <a:spcPct val="0"/>
        </a:spcAft>
        <a:defRPr sz="5000">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2pPr>
      <a:lvl3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3pPr>
      <a:lvl4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4pPr>
      <a:lvl5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5pPr>
      <a:lvl6pPr marL="4572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9pPr>
    </p:titleStyle>
    <p:bodyStyle>
      <a:lvl1pPr marL="274638" indent="-274638" algn="l" defTabSz="0"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sym typeface="Constantia" panose="02030602050306030303" pitchFamily="18" charset="0"/>
        </a:defRPr>
      </a:lvl1pPr>
      <a:lvl2pPr marL="639763" indent="-246063" algn="l" defTabSz="0"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sym typeface="Constantia" panose="02030602050306030303" pitchFamily="18" charset="0"/>
        </a:defRPr>
      </a:lvl2pPr>
      <a:lvl3pPr marL="914400" indent="-246063" algn="l" defTabSz="0"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sym typeface="Constantia" panose="02030602050306030303" pitchFamily="18" charset="0"/>
        </a:defRPr>
      </a:lvl3pPr>
      <a:lvl4pPr marL="1189038" indent="-209550" algn="l" defTabSz="0"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4pPr>
      <a:lvl5pPr marL="1463675" indent="-209550" algn="l" defTabSz="0"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5pPr>
      <a:lvl6pPr marL="19208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6pPr>
      <a:lvl7pPr marL="23780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7pPr>
      <a:lvl8pPr marL="28352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8pPr>
      <a:lvl9pPr marL="32924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5122" name="6 Forma libre"/>
          <p:cNvSpPr>
            <a:spLocks/>
          </p:cNvSpPr>
          <p:nvPr/>
        </p:nvSpPr>
        <p:spPr bwMode="auto">
          <a:xfrm>
            <a:off x="-9525" y="-6350"/>
            <a:ext cx="9163050" cy="1041400"/>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1">
            <a:gsLst>
              <a:gs pos="0">
                <a:srgbClr val="00729E"/>
              </a:gs>
              <a:gs pos="100000">
                <a:srgbClr val="00C4CD"/>
              </a:gs>
            </a:gsLst>
            <a:lin ang="5400000" scaled="1"/>
          </a:gradFill>
          <a:ln w="9525">
            <a:noFill/>
            <a:round/>
            <a:headEnd/>
            <a:tailEnd/>
          </a:ln>
        </p:spPr>
        <p:txBody>
          <a:bodyPr/>
          <a:lstStyle/>
          <a:p>
            <a:pPr>
              <a:defRPr/>
            </a:pPr>
            <a:endParaRPr lang="es-MX"/>
          </a:p>
        </p:txBody>
      </p:sp>
      <p:sp>
        <p:nvSpPr>
          <p:cNvPr id="5123" name="7 Forma libre"/>
          <p:cNvSpPr>
            <a:spLocks/>
          </p:cNvSpPr>
          <p:nvPr/>
        </p:nvSpPr>
        <p:spPr bwMode="auto">
          <a:xfrm>
            <a:off x="4381500" y="-6350"/>
            <a:ext cx="4762500" cy="638175"/>
          </a:xfrm>
          <a:custGeom>
            <a:avLst/>
            <a:gdLst>
              <a:gd name="T0" fmla="*/ 0 w 3000"/>
              <a:gd name="T1" fmla="*/ 0 h 595"/>
              <a:gd name="T2" fmla="*/ 3000 w 3000"/>
              <a:gd name="T3" fmla="*/ 595 h 595"/>
            </a:gdLst>
            <a:ahLst/>
            <a:cxnLst>
              <a:cxn ang="0">
                <a:pos x="0" y="0"/>
              </a:cxn>
              <a:cxn ang="0">
                <a:pos x="1668" y="564"/>
              </a:cxn>
              <a:cxn ang="0">
                <a:pos x="3000" y="186"/>
              </a:cxn>
              <a:cxn ang="0">
                <a:pos x="3000" y="6"/>
              </a:cxn>
              <a:cxn ang="0">
                <a:pos x="0" y="0"/>
              </a:cxn>
            </a:cxnLst>
            <a:rect l="T0" t="T1" r="T2" b="T3"/>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1">
            <a:gsLst>
              <a:gs pos="0">
                <a:srgbClr val="009FA6"/>
              </a:gs>
              <a:gs pos="79999">
                <a:srgbClr val="0089BE"/>
              </a:gs>
              <a:gs pos="100000">
                <a:srgbClr val="0089BE"/>
              </a:gs>
            </a:gsLst>
            <a:lin ang="5400000" scaled="1"/>
          </a:gradFill>
          <a:ln w="9525">
            <a:noFill/>
            <a:round/>
            <a:headEnd/>
            <a:tailEnd/>
          </a:ln>
        </p:spPr>
        <p:txBody>
          <a:bodyPr/>
          <a:lstStyle/>
          <a:p>
            <a:pPr>
              <a:defRPr/>
            </a:pPr>
            <a:endParaRPr lang="es-MX"/>
          </a:p>
        </p:txBody>
      </p:sp>
      <p:grpSp>
        <p:nvGrpSpPr>
          <p:cNvPr id="6148" name="1 Grupo"/>
          <p:cNvGrpSpPr>
            <a:grpSpLocks/>
          </p:cNvGrpSpPr>
          <p:nvPr/>
        </p:nvGrpSpPr>
        <p:grpSpPr bwMode="auto">
          <a:xfrm>
            <a:off x="-19050" y="203200"/>
            <a:ext cx="9182100" cy="647700"/>
            <a:chOff x="0" y="0"/>
            <a:chExt cx="9180548" cy="649224"/>
          </a:xfrm>
        </p:grpSpPr>
        <p:sp>
          <p:nvSpPr>
            <p:cNvPr id="5125" name="11 Forma libre"/>
            <p:cNvSpPr>
              <a:spLocks/>
            </p:cNvSpPr>
            <p:nvPr/>
          </p:nvSpPr>
          <p:spPr bwMode="auto">
            <a:xfrm rot="21435692">
              <a:off x="0" y="0"/>
              <a:ext cx="9163089"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mpd="sng">
              <a:solidFill>
                <a:srgbClr val="000000"/>
              </a:solidFill>
              <a:round/>
              <a:headEnd/>
              <a:tailEnd/>
            </a:ln>
          </p:spPr>
          <p:txBody>
            <a:bodyPr/>
            <a:lstStyle/>
            <a:p>
              <a:pPr>
                <a:defRPr/>
              </a:pPr>
              <a:endParaRPr lang="es-MX"/>
            </a:p>
          </p:txBody>
        </p:sp>
        <p:sp>
          <p:nvSpPr>
            <p:cNvPr id="5126" name="12 Forma libre"/>
            <p:cNvSpPr>
              <a:spLocks/>
            </p:cNvSpPr>
            <p:nvPr/>
          </p:nvSpPr>
          <p:spPr bwMode="auto">
            <a:xfrm rot="21435692">
              <a:off x="4761" y="73197"/>
              <a:ext cx="9175787" cy="529882"/>
            </a:xfrm>
            <a:custGeom>
              <a:avLst/>
              <a:gdLst>
                <a:gd name="T0" fmla="*/ 0 w 5766"/>
                <a:gd name="T1" fmla="*/ 0 h 854"/>
                <a:gd name="T2" fmla="*/ 5766 w 5766"/>
                <a:gd name="T3" fmla="*/ 854 h 854"/>
              </a:gdLst>
              <a:ahLst/>
              <a:cxnLst>
                <a:cxn ang="0">
                  <a:pos x="0" y="732"/>
                </a:cxn>
                <a:cxn ang="0">
                  <a:pos x="1638" y="228"/>
                </a:cxn>
                <a:cxn ang="0">
                  <a:pos x="4122" y="816"/>
                </a:cxn>
                <a:cxn ang="0">
                  <a:pos x="5766" y="0"/>
                </a:cxn>
              </a:cxnLst>
              <a:rect l="T0" t="T1" r="T2" b="T3"/>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mpd="sng">
              <a:solidFill>
                <a:srgbClr val="000000"/>
              </a:solidFill>
              <a:round/>
              <a:headEnd/>
              <a:tailEnd/>
            </a:ln>
          </p:spPr>
          <p:txBody>
            <a:bodyPr/>
            <a:lstStyle/>
            <a:p>
              <a:pPr>
                <a:defRPr/>
              </a:pPr>
              <a:endParaRPr lang="es-MX"/>
            </a:p>
          </p:txBody>
        </p:sp>
      </p:grpSp>
      <p:sp>
        <p:nvSpPr>
          <p:cNvPr id="6149" name="8 Marcador de título"/>
          <p:cNvSpPr>
            <a:spLocks noGrp="1" noChangeArrowheads="1"/>
          </p:cNvSpPr>
          <p:nvPr>
            <p:ph type="title" idx="4294967295"/>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s-MX" altLang="zh-CN" smtClean="0">
                <a:sym typeface="Calibri" panose="020F0502020204030204" pitchFamily="34" charset="0"/>
              </a:rPr>
              <a:t>Haga clic para modificar el estilo de título del patrón</a:t>
            </a:r>
          </a:p>
        </p:txBody>
      </p:sp>
      <p:sp>
        <p:nvSpPr>
          <p:cNvPr id="6150" name="29 Marcador de texto"/>
          <p:cNvSpPr>
            <a:spLocks noGrp="1" noChangeArrowheads="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zh-CN" smtClean="0">
                <a:sym typeface="Constantia" panose="02030602050306030303" pitchFamily="18" charset="0"/>
              </a:rPr>
              <a:t>Haga clic para modificar el estilo de texto del patrón</a:t>
            </a:r>
          </a:p>
          <a:p>
            <a:pPr lvl="1"/>
            <a:r>
              <a:rPr lang="es-MX" altLang="zh-CN" smtClean="0">
                <a:sym typeface="Constantia" panose="02030602050306030303" pitchFamily="18" charset="0"/>
              </a:rPr>
              <a:t>Segundo nivel</a:t>
            </a:r>
          </a:p>
          <a:p>
            <a:pPr lvl="2"/>
            <a:r>
              <a:rPr lang="es-MX" altLang="zh-CN" smtClean="0">
                <a:sym typeface="Constantia" panose="02030602050306030303" pitchFamily="18" charset="0"/>
              </a:rPr>
              <a:t>Tercer nivel</a:t>
            </a:r>
          </a:p>
          <a:p>
            <a:pPr lvl="3"/>
            <a:r>
              <a:rPr lang="es-MX" altLang="zh-CN" smtClean="0">
                <a:sym typeface="Constantia" panose="02030602050306030303" pitchFamily="18" charset="0"/>
              </a:rPr>
              <a:t>Cuarto nivel</a:t>
            </a:r>
          </a:p>
          <a:p>
            <a:pPr lvl="4"/>
            <a:r>
              <a:rPr lang="es-MX" altLang="zh-CN" smtClean="0">
                <a:sym typeface="Constantia" panose="02030602050306030303" pitchFamily="18" charset="0"/>
              </a:rPr>
              <a:t>Quinto nivel</a:t>
            </a:r>
          </a:p>
        </p:txBody>
      </p:sp>
      <p:sp>
        <p:nvSpPr>
          <p:cNvPr id="5129" name="3 Marcador de fecha"/>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fld id="{7959A7AA-DDC8-433B-BEBC-809BC4CFEB70}" type="datetime1">
              <a:rPr lang="es-ES" altLang="en-US"/>
              <a:pPr>
                <a:defRPr/>
              </a:pPr>
              <a:t>08/03/2023</a:t>
            </a:fld>
            <a:endParaRPr lang="es-ES" altLang="en-US"/>
          </a:p>
        </p:txBody>
      </p:sp>
      <p:sp>
        <p:nvSpPr>
          <p:cNvPr id="5130" name="4 Marcador de pie de página"/>
          <p:cNvSpPr>
            <a:spLocks noGrp="1" noChangeArrowheads="1"/>
          </p:cNvSpPr>
          <p:nvPr>
            <p:ph type="ftr" sz="quarter" idx="3"/>
          </p:nvPr>
        </p:nvSpPr>
        <p:spPr bwMode="auto">
          <a:xfrm>
            <a:off x="2667000" y="6356350"/>
            <a:ext cx="33528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endParaRPr lang="es-ES" altLang="en-US"/>
          </a:p>
        </p:txBody>
      </p:sp>
      <p:sp>
        <p:nvSpPr>
          <p:cNvPr id="5131" name="5 Marcador de número de diapositiva"/>
          <p:cNvSpPr>
            <a:spLocks noGrp="1" noChangeArrowheads="1"/>
          </p:cNvSpPr>
          <p:nvPr>
            <p:ph type="sldNum" sz="quarter" idx="4"/>
          </p:nvPr>
        </p:nvSpPr>
        <p:spPr bwMode="auto">
          <a:xfrm>
            <a:off x="7924800" y="6356350"/>
            <a:ext cx="7620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1" hangingPunct="1">
              <a:defRPr sz="1200">
                <a:solidFill>
                  <a:srgbClr val="035C75"/>
                </a:solidFill>
              </a:defRPr>
            </a:lvl1pPr>
          </a:lstStyle>
          <a:p>
            <a:fld id="{4FF7D6CA-5B1F-45D1-953E-31C7CB1DE915}" type="slidenum">
              <a:rPr lang="es-ES" altLang="en-US"/>
              <a:pPr/>
              <a:t>‹Nº›</a:t>
            </a:fld>
            <a:endParaRPr lang="es-ES" alt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l" rtl="0" eaLnBrk="0" fontAlgn="base" hangingPunct="0">
        <a:spcBef>
          <a:spcPct val="0"/>
        </a:spcBef>
        <a:spcAft>
          <a:spcPct val="0"/>
        </a:spcAft>
        <a:defRPr sz="5000">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2pPr>
      <a:lvl3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3pPr>
      <a:lvl4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4pPr>
      <a:lvl5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5pPr>
      <a:lvl6pPr marL="4572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9pPr>
    </p:titleStyle>
    <p:bodyStyle>
      <a:lvl1pPr marL="274638" indent="-274638" algn="l" defTabSz="0"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sym typeface="Constantia" panose="02030602050306030303" pitchFamily="18" charset="0"/>
        </a:defRPr>
      </a:lvl1pPr>
      <a:lvl2pPr marL="639763" indent="-246063" algn="l" defTabSz="0"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sym typeface="Constantia" panose="02030602050306030303" pitchFamily="18" charset="0"/>
        </a:defRPr>
      </a:lvl2pPr>
      <a:lvl3pPr marL="914400" indent="-246063" algn="l" defTabSz="0"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sym typeface="Constantia" panose="02030602050306030303" pitchFamily="18" charset="0"/>
        </a:defRPr>
      </a:lvl3pPr>
      <a:lvl4pPr marL="1189038" indent="-209550" algn="l" defTabSz="0"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4pPr>
      <a:lvl5pPr marL="1463675" indent="-209550" algn="l" defTabSz="0"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5pPr>
      <a:lvl6pPr marL="19208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6pPr>
      <a:lvl7pPr marL="23780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7pPr>
      <a:lvl8pPr marL="28352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8pPr>
      <a:lvl9pPr marL="32924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6146" name="6 Forma libre"/>
          <p:cNvSpPr>
            <a:spLocks/>
          </p:cNvSpPr>
          <p:nvPr/>
        </p:nvSpPr>
        <p:spPr bwMode="auto">
          <a:xfrm>
            <a:off x="-9525" y="-6350"/>
            <a:ext cx="9163050" cy="1041400"/>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1">
            <a:gsLst>
              <a:gs pos="0">
                <a:srgbClr val="00729E"/>
              </a:gs>
              <a:gs pos="100000">
                <a:srgbClr val="00C4CD"/>
              </a:gs>
            </a:gsLst>
            <a:lin ang="5400000" scaled="1"/>
          </a:gradFill>
          <a:ln w="9525">
            <a:noFill/>
            <a:round/>
            <a:headEnd/>
            <a:tailEnd/>
          </a:ln>
        </p:spPr>
        <p:txBody>
          <a:bodyPr/>
          <a:lstStyle/>
          <a:p>
            <a:pPr>
              <a:defRPr/>
            </a:pPr>
            <a:endParaRPr lang="es-MX"/>
          </a:p>
        </p:txBody>
      </p:sp>
      <p:sp>
        <p:nvSpPr>
          <p:cNvPr id="6147" name="7 Forma libre"/>
          <p:cNvSpPr>
            <a:spLocks/>
          </p:cNvSpPr>
          <p:nvPr/>
        </p:nvSpPr>
        <p:spPr bwMode="auto">
          <a:xfrm>
            <a:off x="4381500" y="-6350"/>
            <a:ext cx="4762500" cy="638175"/>
          </a:xfrm>
          <a:custGeom>
            <a:avLst/>
            <a:gdLst>
              <a:gd name="T0" fmla="*/ 0 w 3000"/>
              <a:gd name="T1" fmla="*/ 0 h 595"/>
              <a:gd name="T2" fmla="*/ 3000 w 3000"/>
              <a:gd name="T3" fmla="*/ 595 h 595"/>
            </a:gdLst>
            <a:ahLst/>
            <a:cxnLst>
              <a:cxn ang="0">
                <a:pos x="0" y="0"/>
              </a:cxn>
              <a:cxn ang="0">
                <a:pos x="1668" y="564"/>
              </a:cxn>
              <a:cxn ang="0">
                <a:pos x="3000" y="186"/>
              </a:cxn>
              <a:cxn ang="0">
                <a:pos x="3000" y="6"/>
              </a:cxn>
              <a:cxn ang="0">
                <a:pos x="0" y="0"/>
              </a:cxn>
            </a:cxnLst>
            <a:rect l="T0" t="T1" r="T2" b="T3"/>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1">
            <a:gsLst>
              <a:gs pos="0">
                <a:srgbClr val="009FA6"/>
              </a:gs>
              <a:gs pos="79999">
                <a:srgbClr val="0089BE"/>
              </a:gs>
              <a:gs pos="100000">
                <a:srgbClr val="0089BE"/>
              </a:gs>
            </a:gsLst>
            <a:lin ang="5400000" scaled="1"/>
          </a:gradFill>
          <a:ln w="9525">
            <a:noFill/>
            <a:round/>
            <a:headEnd/>
            <a:tailEnd/>
          </a:ln>
        </p:spPr>
        <p:txBody>
          <a:bodyPr/>
          <a:lstStyle/>
          <a:p>
            <a:pPr>
              <a:defRPr/>
            </a:pPr>
            <a:endParaRPr lang="es-MX"/>
          </a:p>
        </p:txBody>
      </p:sp>
      <p:grpSp>
        <p:nvGrpSpPr>
          <p:cNvPr id="7172" name="1 Grupo"/>
          <p:cNvGrpSpPr>
            <a:grpSpLocks/>
          </p:cNvGrpSpPr>
          <p:nvPr/>
        </p:nvGrpSpPr>
        <p:grpSpPr bwMode="auto">
          <a:xfrm>
            <a:off x="-19050" y="203200"/>
            <a:ext cx="9182100" cy="647700"/>
            <a:chOff x="0" y="0"/>
            <a:chExt cx="9180548" cy="649224"/>
          </a:xfrm>
        </p:grpSpPr>
        <p:sp>
          <p:nvSpPr>
            <p:cNvPr id="6149" name="11 Forma libre"/>
            <p:cNvSpPr>
              <a:spLocks/>
            </p:cNvSpPr>
            <p:nvPr/>
          </p:nvSpPr>
          <p:spPr bwMode="auto">
            <a:xfrm rot="21435692">
              <a:off x="0" y="0"/>
              <a:ext cx="9163089"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mpd="sng">
              <a:solidFill>
                <a:srgbClr val="000000"/>
              </a:solidFill>
              <a:round/>
              <a:headEnd/>
              <a:tailEnd/>
            </a:ln>
          </p:spPr>
          <p:txBody>
            <a:bodyPr/>
            <a:lstStyle/>
            <a:p>
              <a:pPr>
                <a:defRPr/>
              </a:pPr>
              <a:endParaRPr lang="es-MX"/>
            </a:p>
          </p:txBody>
        </p:sp>
        <p:sp>
          <p:nvSpPr>
            <p:cNvPr id="6150" name="12 Forma libre"/>
            <p:cNvSpPr>
              <a:spLocks/>
            </p:cNvSpPr>
            <p:nvPr/>
          </p:nvSpPr>
          <p:spPr bwMode="auto">
            <a:xfrm rot="21435692">
              <a:off x="4761" y="73197"/>
              <a:ext cx="9175787" cy="529882"/>
            </a:xfrm>
            <a:custGeom>
              <a:avLst/>
              <a:gdLst>
                <a:gd name="T0" fmla="*/ 0 w 5766"/>
                <a:gd name="T1" fmla="*/ 0 h 854"/>
                <a:gd name="T2" fmla="*/ 5766 w 5766"/>
                <a:gd name="T3" fmla="*/ 854 h 854"/>
              </a:gdLst>
              <a:ahLst/>
              <a:cxnLst>
                <a:cxn ang="0">
                  <a:pos x="0" y="732"/>
                </a:cxn>
                <a:cxn ang="0">
                  <a:pos x="1638" y="228"/>
                </a:cxn>
                <a:cxn ang="0">
                  <a:pos x="4122" y="816"/>
                </a:cxn>
                <a:cxn ang="0">
                  <a:pos x="5766" y="0"/>
                </a:cxn>
              </a:cxnLst>
              <a:rect l="T0" t="T1" r="T2" b="T3"/>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mpd="sng">
              <a:solidFill>
                <a:srgbClr val="000000"/>
              </a:solidFill>
              <a:round/>
              <a:headEnd/>
              <a:tailEnd/>
            </a:ln>
          </p:spPr>
          <p:txBody>
            <a:bodyPr/>
            <a:lstStyle/>
            <a:p>
              <a:pPr>
                <a:defRPr/>
              </a:pPr>
              <a:endParaRPr lang="es-MX"/>
            </a:p>
          </p:txBody>
        </p:sp>
      </p:grpSp>
      <p:sp>
        <p:nvSpPr>
          <p:cNvPr id="7173" name="8 Marcador de título"/>
          <p:cNvSpPr>
            <a:spLocks noGrp="1" noChangeArrowheads="1"/>
          </p:cNvSpPr>
          <p:nvPr>
            <p:ph type="title" idx="4294967295"/>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s-MX" altLang="zh-CN" smtClean="0">
                <a:sym typeface="Calibri" panose="020F0502020204030204" pitchFamily="34" charset="0"/>
              </a:rPr>
              <a:t>Haga clic para modificar el estilo de título del patrón</a:t>
            </a:r>
          </a:p>
        </p:txBody>
      </p:sp>
      <p:sp>
        <p:nvSpPr>
          <p:cNvPr id="7174" name="29 Marcador de texto"/>
          <p:cNvSpPr>
            <a:spLocks noGrp="1" noChangeArrowheads="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zh-CN" smtClean="0">
                <a:sym typeface="Constantia" panose="02030602050306030303" pitchFamily="18" charset="0"/>
              </a:rPr>
              <a:t>Haga clic para modificar el estilo de texto del patrón</a:t>
            </a:r>
          </a:p>
          <a:p>
            <a:pPr lvl="1"/>
            <a:r>
              <a:rPr lang="es-MX" altLang="zh-CN" smtClean="0">
                <a:sym typeface="Constantia" panose="02030602050306030303" pitchFamily="18" charset="0"/>
              </a:rPr>
              <a:t>Segundo nivel</a:t>
            </a:r>
          </a:p>
          <a:p>
            <a:pPr lvl="2"/>
            <a:r>
              <a:rPr lang="es-MX" altLang="zh-CN" smtClean="0">
                <a:sym typeface="Constantia" panose="02030602050306030303" pitchFamily="18" charset="0"/>
              </a:rPr>
              <a:t>Tercer nivel</a:t>
            </a:r>
          </a:p>
          <a:p>
            <a:pPr lvl="3"/>
            <a:r>
              <a:rPr lang="es-MX" altLang="zh-CN" smtClean="0">
                <a:sym typeface="Constantia" panose="02030602050306030303" pitchFamily="18" charset="0"/>
              </a:rPr>
              <a:t>Cuarto nivel</a:t>
            </a:r>
          </a:p>
          <a:p>
            <a:pPr lvl="4"/>
            <a:r>
              <a:rPr lang="es-MX" altLang="zh-CN" smtClean="0">
                <a:sym typeface="Constantia" panose="02030602050306030303" pitchFamily="18" charset="0"/>
              </a:rPr>
              <a:t>Quinto nivel</a:t>
            </a:r>
          </a:p>
        </p:txBody>
      </p:sp>
      <p:sp>
        <p:nvSpPr>
          <p:cNvPr id="6153" name="4 Marcador de fecha"/>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fld id="{0E0DA36F-4010-4167-BE23-F1C28EC6DF08}" type="datetime1">
              <a:rPr lang="es-ES" altLang="en-US"/>
              <a:pPr>
                <a:defRPr/>
              </a:pPr>
              <a:t>08/03/2023</a:t>
            </a:fld>
            <a:endParaRPr lang="es-ES" altLang="en-US"/>
          </a:p>
        </p:txBody>
      </p:sp>
      <p:sp>
        <p:nvSpPr>
          <p:cNvPr id="6154" name="5 Marcador de pie de página"/>
          <p:cNvSpPr>
            <a:spLocks noGrp="1" noChangeArrowheads="1"/>
          </p:cNvSpPr>
          <p:nvPr>
            <p:ph type="ftr" sz="quarter" idx="3"/>
          </p:nvPr>
        </p:nvSpPr>
        <p:spPr bwMode="auto">
          <a:xfrm>
            <a:off x="2667000" y="6356350"/>
            <a:ext cx="33528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endParaRPr lang="es-ES" altLang="en-US"/>
          </a:p>
        </p:txBody>
      </p:sp>
      <p:sp>
        <p:nvSpPr>
          <p:cNvPr id="6155" name="6 Marcador de número de diapositiva"/>
          <p:cNvSpPr>
            <a:spLocks noGrp="1" noChangeArrowheads="1"/>
          </p:cNvSpPr>
          <p:nvPr>
            <p:ph type="sldNum" sz="quarter" idx="4"/>
          </p:nvPr>
        </p:nvSpPr>
        <p:spPr bwMode="auto">
          <a:xfrm>
            <a:off x="7924800" y="6356350"/>
            <a:ext cx="7620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1" hangingPunct="1">
              <a:defRPr sz="1200">
                <a:solidFill>
                  <a:srgbClr val="035C75"/>
                </a:solidFill>
              </a:defRPr>
            </a:lvl1pPr>
          </a:lstStyle>
          <a:p>
            <a:fld id="{B56C6599-BF87-4FAB-AB7F-91105C419780}" type="slidenum">
              <a:rPr lang="es-ES" altLang="en-US"/>
              <a:pPr/>
              <a:t>‹Nº›</a:t>
            </a:fld>
            <a:endParaRPr lang="es-ES"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l" rtl="0" eaLnBrk="0" fontAlgn="base" hangingPunct="0">
        <a:spcBef>
          <a:spcPct val="0"/>
        </a:spcBef>
        <a:spcAft>
          <a:spcPct val="0"/>
        </a:spcAft>
        <a:defRPr sz="5000">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2pPr>
      <a:lvl3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3pPr>
      <a:lvl4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4pPr>
      <a:lvl5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5pPr>
      <a:lvl6pPr marL="4572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9pPr>
    </p:titleStyle>
    <p:bodyStyle>
      <a:lvl1pPr marL="274638" indent="-274638" algn="l" defTabSz="0"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sym typeface="Constantia" panose="02030602050306030303" pitchFamily="18" charset="0"/>
        </a:defRPr>
      </a:lvl1pPr>
      <a:lvl2pPr marL="639763" indent="-246063" algn="l" defTabSz="0"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sym typeface="Constantia" panose="02030602050306030303" pitchFamily="18" charset="0"/>
        </a:defRPr>
      </a:lvl2pPr>
      <a:lvl3pPr marL="914400" indent="-246063" algn="l" defTabSz="0"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sym typeface="Constantia" panose="02030602050306030303" pitchFamily="18" charset="0"/>
        </a:defRPr>
      </a:lvl3pPr>
      <a:lvl4pPr marL="1189038" indent="-209550" algn="l" defTabSz="0"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4pPr>
      <a:lvl5pPr marL="1463675" indent="-209550" algn="l" defTabSz="0"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5pPr>
      <a:lvl6pPr marL="19208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6pPr>
      <a:lvl7pPr marL="23780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7pPr>
      <a:lvl8pPr marL="28352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8pPr>
      <a:lvl9pPr marL="32924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170" name="6 Forma libre"/>
          <p:cNvSpPr>
            <a:spLocks/>
          </p:cNvSpPr>
          <p:nvPr/>
        </p:nvSpPr>
        <p:spPr bwMode="auto">
          <a:xfrm>
            <a:off x="-9525" y="-6350"/>
            <a:ext cx="9163050" cy="1041400"/>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1">
            <a:gsLst>
              <a:gs pos="0">
                <a:srgbClr val="00729E"/>
              </a:gs>
              <a:gs pos="100000">
                <a:srgbClr val="00C4CD"/>
              </a:gs>
            </a:gsLst>
            <a:lin ang="5400000" scaled="1"/>
          </a:gradFill>
          <a:ln w="9525">
            <a:noFill/>
            <a:round/>
            <a:headEnd/>
            <a:tailEnd/>
          </a:ln>
        </p:spPr>
        <p:txBody>
          <a:bodyPr/>
          <a:lstStyle/>
          <a:p>
            <a:pPr>
              <a:defRPr/>
            </a:pPr>
            <a:endParaRPr lang="es-MX"/>
          </a:p>
        </p:txBody>
      </p:sp>
      <p:sp>
        <p:nvSpPr>
          <p:cNvPr id="7171" name="7 Forma libre"/>
          <p:cNvSpPr>
            <a:spLocks/>
          </p:cNvSpPr>
          <p:nvPr/>
        </p:nvSpPr>
        <p:spPr bwMode="auto">
          <a:xfrm>
            <a:off x="4381500" y="-6350"/>
            <a:ext cx="4762500" cy="638175"/>
          </a:xfrm>
          <a:custGeom>
            <a:avLst/>
            <a:gdLst>
              <a:gd name="T0" fmla="*/ 0 w 3000"/>
              <a:gd name="T1" fmla="*/ 0 h 595"/>
              <a:gd name="T2" fmla="*/ 3000 w 3000"/>
              <a:gd name="T3" fmla="*/ 595 h 595"/>
            </a:gdLst>
            <a:ahLst/>
            <a:cxnLst>
              <a:cxn ang="0">
                <a:pos x="0" y="0"/>
              </a:cxn>
              <a:cxn ang="0">
                <a:pos x="1668" y="564"/>
              </a:cxn>
              <a:cxn ang="0">
                <a:pos x="3000" y="186"/>
              </a:cxn>
              <a:cxn ang="0">
                <a:pos x="3000" y="6"/>
              </a:cxn>
              <a:cxn ang="0">
                <a:pos x="0" y="0"/>
              </a:cxn>
            </a:cxnLst>
            <a:rect l="T0" t="T1" r="T2" b="T3"/>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1">
            <a:gsLst>
              <a:gs pos="0">
                <a:srgbClr val="009FA6"/>
              </a:gs>
              <a:gs pos="79999">
                <a:srgbClr val="0089BE"/>
              </a:gs>
              <a:gs pos="100000">
                <a:srgbClr val="0089BE"/>
              </a:gs>
            </a:gsLst>
            <a:lin ang="5400000" scaled="1"/>
          </a:gradFill>
          <a:ln w="9525">
            <a:noFill/>
            <a:round/>
            <a:headEnd/>
            <a:tailEnd/>
          </a:ln>
        </p:spPr>
        <p:txBody>
          <a:bodyPr/>
          <a:lstStyle/>
          <a:p>
            <a:pPr>
              <a:defRPr/>
            </a:pPr>
            <a:endParaRPr lang="es-MX"/>
          </a:p>
        </p:txBody>
      </p:sp>
      <p:grpSp>
        <p:nvGrpSpPr>
          <p:cNvPr id="8196" name="1 Grupo"/>
          <p:cNvGrpSpPr>
            <a:grpSpLocks/>
          </p:cNvGrpSpPr>
          <p:nvPr/>
        </p:nvGrpSpPr>
        <p:grpSpPr bwMode="auto">
          <a:xfrm>
            <a:off x="-19050" y="203200"/>
            <a:ext cx="9182100" cy="647700"/>
            <a:chOff x="0" y="0"/>
            <a:chExt cx="9180548" cy="649224"/>
          </a:xfrm>
        </p:grpSpPr>
        <p:sp>
          <p:nvSpPr>
            <p:cNvPr id="7173" name="11 Forma libre"/>
            <p:cNvSpPr>
              <a:spLocks/>
            </p:cNvSpPr>
            <p:nvPr/>
          </p:nvSpPr>
          <p:spPr bwMode="auto">
            <a:xfrm rot="21435692">
              <a:off x="0" y="0"/>
              <a:ext cx="9163089"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mpd="sng">
              <a:solidFill>
                <a:srgbClr val="000000"/>
              </a:solidFill>
              <a:round/>
              <a:headEnd/>
              <a:tailEnd/>
            </a:ln>
          </p:spPr>
          <p:txBody>
            <a:bodyPr/>
            <a:lstStyle/>
            <a:p>
              <a:pPr>
                <a:defRPr/>
              </a:pPr>
              <a:endParaRPr lang="es-MX"/>
            </a:p>
          </p:txBody>
        </p:sp>
        <p:sp>
          <p:nvSpPr>
            <p:cNvPr id="7174" name="12 Forma libre"/>
            <p:cNvSpPr>
              <a:spLocks/>
            </p:cNvSpPr>
            <p:nvPr/>
          </p:nvSpPr>
          <p:spPr bwMode="auto">
            <a:xfrm rot="21435692">
              <a:off x="4761" y="73197"/>
              <a:ext cx="9175787" cy="529882"/>
            </a:xfrm>
            <a:custGeom>
              <a:avLst/>
              <a:gdLst>
                <a:gd name="T0" fmla="*/ 0 w 5766"/>
                <a:gd name="T1" fmla="*/ 0 h 854"/>
                <a:gd name="T2" fmla="*/ 5766 w 5766"/>
                <a:gd name="T3" fmla="*/ 854 h 854"/>
              </a:gdLst>
              <a:ahLst/>
              <a:cxnLst>
                <a:cxn ang="0">
                  <a:pos x="0" y="732"/>
                </a:cxn>
                <a:cxn ang="0">
                  <a:pos x="1638" y="228"/>
                </a:cxn>
                <a:cxn ang="0">
                  <a:pos x="4122" y="816"/>
                </a:cxn>
                <a:cxn ang="0">
                  <a:pos x="5766" y="0"/>
                </a:cxn>
              </a:cxnLst>
              <a:rect l="T0" t="T1" r="T2" b="T3"/>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mpd="sng">
              <a:solidFill>
                <a:srgbClr val="000000"/>
              </a:solidFill>
              <a:round/>
              <a:headEnd/>
              <a:tailEnd/>
            </a:ln>
          </p:spPr>
          <p:txBody>
            <a:bodyPr/>
            <a:lstStyle/>
            <a:p>
              <a:pPr>
                <a:defRPr/>
              </a:pPr>
              <a:endParaRPr lang="es-MX"/>
            </a:p>
          </p:txBody>
        </p:sp>
      </p:grpSp>
      <p:sp>
        <p:nvSpPr>
          <p:cNvPr id="8197" name="8 Marcador de título"/>
          <p:cNvSpPr>
            <a:spLocks noGrp="1" noChangeArrowheads="1"/>
          </p:cNvSpPr>
          <p:nvPr>
            <p:ph type="title" idx="4294967295"/>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s-MX" altLang="zh-CN" smtClean="0">
                <a:sym typeface="Calibri" panose="020F0502020204030204" pitchFamily="34" charset="0"/>
              </a:rPr>
              <a:t>Haga clic para modificar el estilo de título del patrón</a:t>
            </a:r>
          </a:p>
        </p:txBody>
      </p:sp>
      <p:sp>
        <p:nvSpPr>
          <p:cNvPr id="8198" name="29 Marcador de texto"/>
          <p:cNvSpPr>
            <a:spLocks noGrp="1" noChangeArrowheads="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zh-CN" smtClean="0">
                <a:sym typeface="Constantia" panose="02030602050306030303" pitchFamily="18" charset="0"/>
              </a:rPr>
              <a:t>Haga clic para modificar el estilo de texto del patrón</a:t>
            </a:r>
          </a:p>
          <a:p>
            <a:pPr lvl="1"/>
            <a:r>
              <a:rPr lang="es-MX" altLang="zh-CN" smtClean="0">
                <a:sym typeface="Constantia" panose="02030602050306030303" pitchFamily="18" charset="0"/>
              </a:rPr>
              <a:t>Segundo nivel</a:t>
            </a:r>
          </a:p>
          <a:p>
            <a:pPr lvl="2"/>
            <a:r>
              <a:rPr lang="es-MX" altLang="zh-CN" smtClean="0">
                <a:sym typeface="Constantia" panose="02030602050306030303" pitchFamily="18" charset="0"/>
              </a:rPr>
              <a:t>Tercer nivel</a:t>
            </a:r>
          </a:p>
          <a:p>
            <a:pPr lvl="3"/>
            <a:r>
              <a:rPr lang="es-MX" altLang="zh-CN" smtClean="0">
                <a:sym typeface="Constantia" panose="02030602050306030303" pitchFamily="18" charset="0"/>
              </a:rPr>
              <a:t>Cuarto nivel</a:t>
            </a:r>
          </a:p>
          <a:p>
            <a:pPr lvl="4"/>
            <a:r>
              <a:rPr lang="es-MX" altLang="zh-CN" smtClean="0">
                <a:sym typeface="Constantia" panose="02030602050306030303" pitchFamily="18" charset="0"/>
              </a:rPr>
              <a:t>Quinto nivel</a:t>
            </a:r>
          </a:p>
        </p:txBody>
      </p:sp>
      <p:sp>
        <p:nvSpPr>
          <p:cNvPr id="7177" name="6 Marcador de fecha"/>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fld id="{B3A3517C-63B2-4609-AA29-54F7EA2E5D3D}" type="datetime1">
              <a:rPr lang="es-ES" altLang="en-US"/>
              <a:pPr>
                <a:defRPr/>
              </a:pPr>
              <a:t>08/03/2023</a:t>
            </a:fld>
            <a:endParaRPr lang="es-ES" altLang="en-US"/>
          </a:p>
        </p:txBody>
      </p:sp>
      <p:sp>
        <p:nvSpPr>
          <p:cNvPr id="7178" name="7 Marcador de pie de página"/>
          <p:cNvSpPr>
            <a:spLocks noGrp="1" noChangeArrowheads="1"/>
          </p:cNvSpPr>
          <p:nvPr>
            <p:ph type="ftr" sz="quarter" idx="3"/>
          </p:nvPr>
        </p:nvSpPr>
        <p:spPr bwMode="auto">
          <a:xfrm>
            <a:off x="2667000" y="6356350"/>
            <a:ext cx="33528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endParaRPr lang="es-ES" altLang="en-US"/>
          </a:p>
        </p:txBody>
      </p:sp>
      <p:sp>
        <p:nvSpPr>
          <p:cNvPr id="7179" name="8 Marcador de número de diapositiva"/>
          <p:cNvSpPr>
            <a:spLocks noGrp="1" noChangeArrowheads="1"/>
          </p:cNvSpPr>
          <p:nvPr>
            <p:ph type="sldNum" sz="quarter" idx="4"/>
          </p:nvPr>
        </p:nvSpPr>
        <p:spPr bwMode="auto">
          <a:xfrm>
            <a:off x="7924800" y="6356350"/>
            <a:ext cx="7620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1" hangingPunct="1">
              <a:defRPr sz="1200">
                <a:solidFill>
                  <a:srgbClr val="035C75"/>
                </a:solidFill>
              </a:defRPr>
            </a:lvl1pPr>
          </a:lstStyle>
          <a:p>
            <a:fld id="{81ADFCE1-2CF2-4125-B02B-0CEC1248D426}" type="slidenum">
              <a:rPr lang="es-ES" altLang="en-US"/>
              <a:pPr/>
              <a:t>‹Nº›</a:t>
            </a:fld>
            <a:endParaRPr lang="es-ES" altLang="en-US"/>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l" rtl="0" eaLnBrk="0" fontAlgn="base" hangingPunct="0">
        <a:spcBef>
          <a:spcPct val="0"/>
        </a:spcBef>
        <a:spcAft>
          <a:spcPct val="0"/>
        </a:spcAft>
        <a:defRPr sz="5000">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2pPr>
      <a:lvl3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3pPr>
      <a:lvl4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4pPr>
      <a:lvl5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5pPr>
      <a:lvl6pPr marL="4572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9pPr>
    </p:titleStyle>
    <p:bodyStyle>
      <a:lvl1pPr marL="274638" indent="-274638" algn="l" defTabSz="0"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sym typeface="Constantia" panose="02030602050306030303" pitchFamily="18" charset="0"/>
        </a:defRPr>
      </a:lvl1pPr>
      <a:lvl2pPr marL="639763" indent="-246063" algn="l" defTabSz="0"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sym typeface="Constantia" panose="02030602050306030303" pitchFamily="18" charset="0"/>
        </a:defRPr>
      </a:lvl2pPr>
      <a:lvl3pPr marL="914400" indent="-246063" algn="l" defTabSz="0"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sym typeface="Constantia" panose="02030602050306030303" pitchFamily="18" charset="0"/>
        </a:defRPr>
      </a:lvl3pPr>
      <a:lvl4pPr marL="1189038" indent="-209550" algn="l" defTabSz="0"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4pPr>
      <a:lvl5pPr marL="1463675" indent="-209550" algn="l" defTabSz="0"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5pPr>
      <a:lvl6pPr marL="19208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6pPr>
      <a:lvl7pPr marL="23780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7pPr>
      <a:lvl8pPr marL="28352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8pPr>
      <a:lvl9pPr marL="32924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8194" name="6 Forma libre"/>
          <p:cNvSpPr>
            <a:spLocks/>
          </p:cNvSpPr>
          <p:nvPr/>
        </p:nvSpPr>
        <p:spPr bwMode="auto">
          <a:xfrm>
            <a:off x="-9525" y="-6350"/>
            <a:ext cx="9163050" cy="1041400"/>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1">
            <a:gsLst>
              <a:gs pos="0">
                <a:srgbClr val="00729E"/>
              </a:gs>
              <a:gs pos="100000">
                <a:srgbClr val="00C4CD"/>
              </a:gs>
            </a:gsLst>
            <a:lin ang="5400000" scaled="1"/>
          </a:gradFill>
          <a:ln w="9525">
            <a:noFill/>
            <a:round/>
            <a:headEnd/>
            <a:tailEnd/>
          </a:ln>
        </p:spPr>
        <p:txBody>
          <a:bodyPr/>
          <a:lstStyle/>
          <a:p>
            <a:pPr>
              <a:defRPr/>
            </a:pPr>
            <a:endParaRPr lang="es-MX"/>
          </a:p>
        </p:txBody>
      </p:sp>
      <p:sp>
        <p:nvSpPr>
          <p:cNvPr id="8195" name="7 Forma libre"/>
          <p:cNvSpPr>
            <a:spLocks/>
          </p:cNvSpPr>
          <p:nvPr/>
        </p:nvSpPr>
        <p:spPr bwMode="auto">
          <a:xfrm>
            <a:off x="4381500" y="-6350"/>
            <a:ext cx="4762500" cy="638175"/>
          </a:xfrm>
          <a:custGeom>
            <a:avLst/>
            <a:gdLst>
              <a:gd name="T0" fmla="*/ 0 w 3000"/>
              <a:gd name="T1" fmla="*/ 0 h 595"/>
              <a:gd name="T2" fmla="*/ 3000 w 3000"/>
              <a:gd name="T3" fmla="*/ 595 h 595"/>
            </a:gdLst>
            <a:ahLst/>
            <a:cxnLst>
              <a:cxn ang="0">
                <a:pos x="0" y="0"/>
              </a:cxn>
              <a:cxn ang="0">
                <a:pos x="1668" y="564"/>
              </a:cxn>
              <a:cxn ang="0">
                <a:pos x="3000" y="186"/>
              </a:cxn>
              <a:cxn ang="0">
                <a:pos x="3000" y="6"/>
              </a:cxn>
              <a:cxn ang="0">
                <a:pos x="0" y="0"/>
              </a:cxn>
            </a:cxnLst>
            <a:rect l="T0" t="T1" r="T2" b="T3"/>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1">
            <a:gsLst>
              <a:gs pos="0">
                <a:srgbClr val="009FA6"/>
              </a:gs>
              <a:gs pos="79999">
                <a:srgbClr val="0089BE"/>
              </a:gs>
              <a:gs pos="100000">
                <a:srgbClr val="0089BE"/>
              </a:gs>
            </a:gsLst>
            <a:lin ang="5400000" scaled="1"/>
          </a:gradFill>
          <a:ln w="9525">
            <a:noFill/>
            <a:round/>
            <a:headEnd/>
            <a:tailEnd/>
          </a:ln>
        </p:spPr>
        <p:txBody>
          <a:bodyPr/>
          <a:lstStyle/>
          <a:p>
            <a:pPr>
              <a:defRPr/>
            </a:pPr>
            <a:endParaRPr lang="es-MX"/>
          </a:p>
        </p:txBody>
      </p:sp>
      <p:grpSp>
        <p:nvGrpSpPr>
          <p:cNvPr id="9220" name="1 Grupo"/>
          <p:cNvGrpSpPr>
            <a:grpSpLocks/>
          </p:cNvGrpSpPr>
          <p:nvPr/>
        </p:nvGrpSpPr>
        <p:grpSpPr bwMode="auto">
          <a:xfrm>
            <a:off x="-19050" y="203200"/>
            <a:ext cx="9182100" cy="647700"/>
            <a:chOff x="0" y="0"/>
            <a:chExt cx="9180548" cy="649224"/>
          </a:xfrm>
        </p:grpSpPr>
        <p:sp>
          <p:nvSpPr>
            <p:cNvPr id="8197" name="11 Forma libre"/>
            <p:cNvSpPr>
              <a:spLocks/>
            </p:cNvSpPr>
            <p:nvPr/>
          </p:nvSpPr>
          <p:spPr bwMode="auto">
            <a:xfrm rot="21435692">
              <a:off x="0" y="0"/>
              <a:ext cx="9163089"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mpd="sng">
              <a:solidFill>
                <a:srgbClr val="000000"/>
              </a:solidFill>
              <a:round/>
              <a:headEnd/>
              <a:tailEnd/>
            </a:ln>
          </p:spPr>
          <p:txBody>
            <a:bodyPr/>
            <a:lstStyle/>
            <a:p>
              <a:pPr>
                <a:defRPr/>
              </a:pPr>
              <a:endParaRPr lang="es-MX"/>
            </a:p>
          </p:txBody>
        </p:sp>
        <p:sp>
          <p:nvSpPr>
            <p:cNvPr id="8198" name="12 Forma libre"/>
            <p:cNvSpPr>
              <a:spLocks/>
            </p:cNvSpPr>
            <p:nvPr/>
          </p:nvSpPr>
          <p:spPr bwMode="auto">
            <a:xfrm rot="21435692">
              <a:off x="4761" y="73197"/>
              <a:ext cx="9175787" cy="529882"/>
            </a:xfrm>
            <a:custGeom>
              <a:avLst/>
              <a:gdLst>
                <a:gd name="T0" fmla="*/ 0 w 5766"/>
                <a:gd name="T1" fmla="*/ 0 h 854"/>
                <a:gd name="T2" fmla="*/ 5766 w 5766"/>
                <a:gd name="T3" fmla="*/ 854 h 854"/>
              </a:gdLst>
              <a:ahLst/>
              <a:cxnLst>
                <a:cxn ang="0">
                  <a:pos x="0" y="732"/>
                </a:cxn>
                <a:cxn ang="0">
                  <a:pos x="1638" y="228"/>
                </a:cxn>
                <a:cxn ang="0">
                  <a:pos x="4122" y="816"/>
                </a:cxn>
                <a:cxn ang="0">
                  <a:pos x="5766" y="0"/>
                </a:cxn>
              </a:cxnLst>
              <a:rect l="T0" t="T1" r="T2" b="T3"/>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mpd="sng">
              <a:solidFill>
                <a:srgbClr val="000000"/>
              </a:solidFill>
              <a:round/>
              <a:headEnd/>
              <a:tailEnd/>
            </a:ln>
          </p:spPr>
          <p:txBody>
            <a:bodyPr/>
            <a:lstStyle/>
            <a:p>
              <a:pPr>
                <a:defRPr/>
              </a:pPr>
              <a:endParaRPr lang="es-MX"/>
            </a:p>
          </p:txBody>
        </p:sp>
      </p:grpSp>
      <p:sp>
        <p:nvSpPr>
          <p:cNvPr id="9221" name="8 Marcador de título"/>
          <p:cNvSpPr>
            <a:spLocks noGrp="1" noChangeArrowheads="1"/>
          </p:cNvSpPr>
          <p:nvPr>
            <p:ph type="title" idx="4294967295"/>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s-MX" altLang="zh-CN" smtClean="0">
                <a:sym typeface="Calibri" panose="020F0502020204030204" pitchFamily="34" charset="0"/>
              </a:rPr>
              <a:t>Haga clic para modificar el estilo de título del patrón</a:t>
            </a:r>
          </a:p>
        </p:txBody>
      </p:sp>
      <p:sp>
        <p:nvSpPr>
          <p:cNvPr id="9222" name="29 Marcador de texto"/>
          <p:cNvSpPr>
            <a:spLocks noGrp="1" noChangeArrowheads="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zh-CN" smtClean="0">
                <a:sym typeface="Constantia" panose="02030602050306030303" pitchFamily="18" charset="0"/>
              </a:rPr>
              <a:t>Haga clic para modificar el estilo de texto del patrón</a:t>
            </a:r>
          </a:p>
          <a:p>
            <a:pPr lvl="1"/>
            <a:r>
              <a:rPr lang="es-MX" altLang="zh-CN" smtClean="0">
                <a:sym typeface="Constantia" panose="02030602050306030303" pitchFamily="18" charset="0"/>
              </a:rPr>
              <a:t>Segundo nivel</a:t>
            </a:r>
          </a:p>
          <a:p>
            <a:pPr lvl="2"/>
            <a:r>
              <a:rPr lang="es-MX" altLang="zh-CN" smtClean="0">
                <a:sym typeface="Constantia" panose="02030602050306030303" pitchFamily="18" charset="0"/>
              </a:rPr>
              <a:t>Tercer nivel</a:t>
            </a:r>
          </a:p>
          <a:p>
            <a:pPr lvl="3"/>
            <a:r>
              <a:rPr lang="es-MX" altLang="zh-CN" smtClean="0">
                <a:sym typeface="Constantia" panose="02030602050306030303" pitchFamily="18" charset="0"/>
              </a:rPr>
              <a:t>Cuarto nivel</a:t>
            </a:r>
          </a:p>
          <a:p>
            <a:pPr lvl="4"/>
            <a:r>
              <a:rPr lang="es-MX" altLang="zh-CN" smtClean="0">
                <a:sym typeface="Constantia" panose="02030602050306030303" pitchFamily="18" charset="0"/>
              </a:rPr>
              <a:t>Quinto nivel</a:t>
            </a:r>
          </a:p>
        </p:txBody>
      </p:sp>
      <p:sp>
        <p:nvSpPr>
          <p:cNvPr id="8201" name="2 Marcador de fecha"/>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fld id="{3AC7B395-0045-484D-8279-F1A69DE7CA0B}" type="datetime1">
              <a:rPr lang="es-ES" altLang="en-US"/>
              <a:pPr>
                <a:defRPr/>
              </a:pPr>
              <a:t>08/03/2023</a:t>
            </a:fld>
            <a:endParaRPr lang="es-ES" altLang="en-US"/>
          </a:p>
        </p:txBody>
      </p:sp>
      <p:sp>
        <p:nvSpPr>
          <p:cNvPr id="8202" name="3 Marcador de pie de página"/>
          <p:cNvSpPr>
            <a:spLocks noGrp="1" noChangeArrowheads="1"/>
          </p:cNvSpPr>
          <p:nvPr>
            <p:ph type="ftr" sz="quarter" idx="3"/>
          </p:nvPr>
        </p:nvSpPr>
        <p:spPr bwMode="auto">
          <a:xfrm>
            <a:off x="2667000" y="6356350"/>
            <a:ext cx="33528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endParaRPr lang="es-ES" altLang="en-US"/>
          </a:p>
        </p:txBody>
      </p:sp>
      <p:sp>
        <p:nvSpPr>
          <p:cNvPr id="8203" name="4 Marcador de número de diapositiva"/>
          <p:cNvSpPr>
            <a:spLocks noGrp="1" noChangeArrowheads="1"/>
          </p:cNvSpPr>
          <p:nvPr>
            <p:ph type="sldNum" sz="quarter" idx="4"/>
          </p:nvPr>
        </p:nvSpPr>
        <p:spPr bwMode="auto">
          <a:xfrm>
            <a:off x="7924800" y="6356350"/>
            <a:ext cx="7620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1" hangingPunct="1">
              <a:defRPr sz="1200">
                <a:solidFill>
                  <a:srgbClr val="035C75"/>
                </a:solidFill>
              </a:defRPr>
            </a:lvl1pPr>
          </a:lstStyle>
          <a:p>
            <a:fld id="{BBCD81EB-E2B7-4718-B396-723D9A59578F}" type="slidenum">
              <a:rPr lang="es-ES" altLang="en-US"/>
              <a:pPr/>
              <a:t>‹Nº›</a:t>
            </a:fld>
            <a:endParaRPr lang="es-ES" altLang="en-US"/>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l" rtl="0" eaLnBrk="0" fontAlgn="base" hangingPunct="0">
        <a:spcBef>
          <a:spcPct val="0"/>
        </a:spcBef>
        <a:spcAft>
          <a:spcPct val="0"/>
        </a:spcAft>
        <a:defRPr sz="5000">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2pPr>
      <a:lvl3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3pPr>
      <a:lvl4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4pPr>
      <a:lvl5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5pPr>
      <a:lvl6pPr marL="4572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9pPr>
    </p:titleStyle>
    <p:bodyStyle>
      <a:lvl1pPr marL="274638" indent="-274638" algn="l" defTabSz="0"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sym typeface="Constantia" panose="02030602050306030303" pitchFamily="18" charset="0"/>
        </a:defRPr>
      </a:lvl1pPr>
      <a:lvl2pPr marL="639763" indent="-246063" algn="l" defTabSz="0"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sym typeface="Constantia" panose="02030602050306030303" pitchFamily="18" charset="0"/>
        </a:defRPr>
      </a:lvl2pPr>
      <a:lvl3pPr marL="914400" indent="-246063" algn="l" defTabSz="0"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sym typeface="Constantia" panose="02030602050306030303" pitchFamily="18" charset="0"/>
        </a:defRPr>
      </a:lvl3pPr>
      <a:lvl4pPr marL="1189038" indent="-209550" algn="l" defTabSz="0"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4pPr>
      <a:lvl5pPr marL="1463675" indent="-209550" algn="l" defTabSz="0"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5pPr>
      <a:lvl6pPr marL="19208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6pPr>
      <a:lvl7pPr marL="23780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7pPr>
      <a:lvl8pPr marL="28352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8pPr>
      <a:lvl9pPr marL="32924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218" name="6 Forma libre"/>
          <p:cNvSpPr>
            <a:spLocks/>
          </p:cNvSpPr>
          <p:nvPr/>
        </p:nvSpPr>
        <p:spPr bwMode="auto">
          <a:xfrm>
            <a:off x="-9525" y="-6350"/>
            <a:ext cx="9163050" cy="1041400"/>
          </a:xfrm>
          <a:custGeom>
            <a:avLst/>
            <a:gdLst>
              <a:gd name="T0" fmla="*/ 0 w 5772"/>
              <a:gd name="T1" fmla="*/ 0 h 656"/>
              <a:gd name="T2" fmla="*/ 5772 w 5772"/>
              <a:gd name="T3" fmla="*/ 656 h 656"/>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T0" t="T1" r="T2" b="T3"/>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1">
            <a:gsLst>
              <a:gs pos="0">
                <a:srgbClr val="00729E"/>
              </a:gs>
              <a:gs pos="100000">
                <a:srgbClr val="00C4CD"/>
              </a:gs>
            </a:gsLst>
            <a:lin ang="5400000" scaled="1"/>
          </a:gradFill>
          <a:ln w="9525">
            <a:noFill/>
            <a:round/>
            <a:headEnd/>
            <a:tailEnd/>
          </a:ln>
        </p:spPr>
        <p:txBody>
          <a:bodyPr/>
          <a:lstStyle/>
          <a:p>
            <a:pPr>
              <a:defRPr/>
            </a:pPr>
            <a:endParaRPr lang="es-MX"/>
          </a:p>
        </p:txBody>
      </p:sp>
      <p:sp>
        <p:nvSpPr>
          <p:cNvPr id="9219" name="7 Forma libre"/>
          <p:cNvSpPr>
            <a:spLocks/>
          </p:cNvSpPr>
          <p:nvPr/>
        </p:nvSpPr>
        <p:spPr bwMode="auto">
          <a:xfrm>
            <a:off x="4381500" y="-6350"/>
            <a:ext cx="4762500" cy="638175"/>
          </a:xfrm>
          <a:custGeom>
            <a:avLst/>
            <a:gdLst>
              <a:gd name="T0" fmla="*/ 0 w 3000"/>
              <a:gd name="T1" fmla="*/ 0 h 595"/>
              <a:gd name="T2" fmla="*/ 3000 w 3000"/>
              <a:gd name="T3" fmla="*/ 595 h 595"/>
            </a:gdLst>
            <a:ahLst/>
            <a:cxnLst>
              <a:cxn ang="0">
                <a:pos x="0" y="0"/>
              </a:cxn>
              <a:cxn ang="0">
                <a:pos x="1668" y="564"/>
              </a:cxn>
              <a:cxn ang="0">
                <a:pos x="3000" y="186"/>
              </a:cxn>
              <a:cxn ang="0">
                <a:pos x="3000" y="6"/>
              </a:cxn>
              <a:cxn ang="0">
                <a:pos x="0" y="0"/>
              </a:cxn>
            </a:cxnLst>
            <a:rect l="T0" t="T1" r="T2" b="T3"/>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1">
            <a:gsLst>
              <a:gs pos="0">
                <a:srgbClr val="009FA6"/>
              </a:gs>
              <a:gs pos="79999">
                <a:srgbClr val="0089BE"/>
              </a:gs>
              <a:gs pos="100000">
                <a:srgbClr val="0089BE"/>
              </a:gs>
            </a:gsLst>
            <a:lin ang="5400000" scaled="1"/>
          </a:gradFill>
          <a:ln w="9525">
            <a:noFill/>
            <a:round/>
            <a:headEnd/>
            <a:tailEnd/>
          </a:ln>
        </p:spPr>
        <p:txBody>
          <a:bodyPr/>
          <a:lstStyle/>
          <a:p>
            <a:pPr>
              <a:defRPr/>
            </a:pPr>
            <a:endParaRPr lang="es-MX"/>
          </a:p>
        </p:txBody>
      </p:sp>
      <p:grpSp>
        <p:nvGrpSpPr>
          <p:cNvPr id="10244" name="1 Grupo"/>
          <p:cNvGrpSpPr>
            <a:grpSpLocks/>
          </p:cNvGrpSpPr>
          <p:nvPr/>
        </p:nvGrpSpPr>
        <p:grpSpPr bwMode="auto">
          <a:xfrm>
            <a:off x="-19050" y="203200"/>
            <a:ext cx="9182100" cy="647700"/>
            <a:chOff x="0" y="0"/>
            <a:chExt cx="9180548" cy="649224"/>
          </a:xfrm>
        </p:grpSpPr>
        <p:sp>
          <p:nvSpPr>
            <p:cNvPr id="9221" name="11 Forma libre"/>
            <p:cNvSpPr>
              <a:spLocks/>
            </p:cNvSpPr>
            <p:nvPr/>
          </p:nvSpPr>
          <p:spPr bwMode="auto">
            <a:xfrm rot="21435692">
              <a:off x="0" y="0"/>
              <a:ext cx="9163089" cy="649224"/>
            </a:xfrm>
            <a:custGeom>
              <a:avLst/>
              <a:gdLst>
                <a:gd name="T0" fmla="*/ 0 w 5772"/>
                <a:gd name="T1" fmla="*/ 0 h 1055"/>
                <a:gd name="T2" fmla="*/ 5772 w 5772"/>
                <a:gd name="T3" fmla="*/ 1055 h 1055"/>
              </a:gdLst>
              <a:ahLst/>
              <a:cxnLst>
                <a:cxn ang="0">
                  <a:pos x="0" y="966"/>
                </a:cxn>
                <a:cxn ang="0">
                  <a:pos x="1608" y="282"/>
                </a:cxn>
                <a:cxn ang="0">
                  <a:pos x="4110" y="1008"/>
                </a:cxn>
                <a:cxn ang="0">
                  <a:pos x="5772" y="0"/>
                </a:cxn>
              </a:cxnLst>
              <a:rect l="T0" t="T1" r="T2" b="T3"/>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mpd="sng">
              <a:solidFill>
                <a:srgbClr val="000000"/>
              </a:solidFill>
              <a:round/>
              <a:headEnd/>
              <a:tailEnd/>
            </a:ln>
          </p:spPr>
          <p:txBody>
            <a:bodyPr/>
            <a:lstStyle/>
            <a:p>
              <a:pPr>
                <a:defRPr/>
              </a:pPr>
              <a:endParaRPr lang="es-MX"/>
            </a:p>
          </p:txBody>
        </p:sp>
        <p:sp>
          <p:nvSpPr>
            <p:cNvPr id="9222" name="12 Forma libre"/>
            <p:cNvSpPr>
              <a:spLocks/>
            </p:cNvSpPr>
            <p:nvPr/>
          </p:nvSpPr>
          <p:spPr bwMode="auto">
            <a:xfrm rot="21435692">
              <a:off x="4761" y="73197"/>
              <a:ext cx="9175787" cy="529882"/>
            </a:xfrm>
            <a:custGeom>
              <a:avLst/>
              <a:gdLst>
                <a:gd name="T0" fmla="*/ 0 w 5766"/>
                <a:gd name="T1" fmla="*/ 0 h 854"/>
                <a:gd name="T2" fmla="*/ 5766 w 5766"/>
                <a:gd name="T3" fmla="*/ 854 h 854"/>
              </a:gdLst>
              <a:ahLst/>
              <a:cxnLst>
                <a:cxn ang="0">
                  <a:pos x="0" y="732"/>
                </a:cxn>
                <a:cxn ang="0">
                  <a:pos x="1638" y="228"/>
                </a:cxn>
                <a:cxn ang="0">
                  <a:pos x="4122" y="816"/>
                </a:cxn>
                <a:cxn ang="0">
                  <a:pos x="5766" y="0"/>
                </a:cxn>
              </a:cxnLst>
              <a:rect l="T0" t="T1" r="T2" b="T3"/>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mpd="sng">
              <a:solidFill>
                <a:srgbClr val="000000"/>
              </a:solidFill>
              <a:round/>
              <a:headEnd/>
              <a:tailEnd/>
            </a:ln>
          </p:spPr>
          <p:txBody>
            <a:bodyPr/>
            <a:lstStyle/>
            <a:p>
              <a:pPr>
                <a:defRPr/>
              </a:pPr>
              <a:endParaRPr lang="es-MX"/>
            </a:p>
          </p:txBody>
        </p:sp>
      </p:grpSp>
      <p:sp>
        <p:nvSpPr>
          <p:cNvPr id="10245" name="8 Marcador de título"/>
          <p:cNvSpPr>
            <a:spLocks noGrp="1" noChangeArrowheads="1"/>
          </p:cNvSpPr>
          <p:nvPr>
            <p:ph type="title" idx="4294967295"/>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s-MX" altLang="zh-CN" smtClean="0">
                <a:sym typeface="Calibri" panose="020F0502020204030204" pitchFamily="34" charset="0"/>
              </a:rPr>
              <a:t>Haga clic para modificar el estilo de título del patrón</a:t>
            </a:r>
          </a:p>
        </p:txBody>
      </p:sp>
      <p:sp>
        <p:nvSpPr>
          <p:cNvPr id="10246" name="29 Marcador de texto"/>
          <p:cNvSpPr>
            <a:spLocks noGrp="1" noChangeArrowheads="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zh-CN" smtClean="0">
                <a:sym typeface="Constantia" panose="02030602050306030303" pitchFamily="18" charset="0"/>
              </a:rPr>
              <a:t>Haga clic para modificar el estilo de texto del patrón</a:t>
            </a:r>
          </a:p>
          <a:p>
            <a:pPr lvl="1"/>
            <a:r>
              <a:rPr lang="es-MX" altLang="zh-CN" smtClean="0">
                <a:sym typeface="Constantia" panose="02030602050306030303" pitchFamily="18" charset="0"/>
              </a:rPr>
              <a:t>Segundo nivel</a:t>
            </a:r>
          </a:p>
          <a:p>
            <a:pPr lvl="2"/>
            <a:r>
              <a:rPr lang="es-MX" altLang="zh-CN" smtClean="0">
                <a:sym typeface="Constantia" panose="02030602050306030303" pitchFamily="18" charset="0"/>
              </a:rPr>
              <a:t>Tercer nivel</a:t>
            </a:r>
          </a:p>
          <a:p>
            <a:pPr lvl="3"/>
            <a:r>
              <a:rPr lang="es-MX" altLang="zh-CN" smtClean="0">
                <a:sym typeface="Constantia" panose="02030602050306030303" pitchFamily="18" charset="0"/>
              </a:rPr>
              <a:t>Cuarto nivel</a:t>
            </a:r>
          </a:p>
          <a:p>
            <a:pPr lvl="4"/>
            <a:r>
              <a:rPr lang="es-MX" altLang="zh-CN" smtClean="0">
                <a:sym typeface="Constantia" panose="02030602050306030303" pitchFamily="18" charset="0"/>
              </a:rPr>
              <a:t>Quinto nivel</a:t>
            </a:r>
          </a:p>
        </p:txBody>
      </p:sp>
      <p:sp>
        <p:nvSpPr>
          <p:cNvPr id="9225" name="1 Marcador de fecha"/>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fld id="{50375E90-695B-4230-98CB-8A2FF0182886}" type="datetime1">
              <a:rPr lang="es-ES" altLang="en-US"/>
              <a:pPr>
                <a:defRPr/>
              </a:pPr>
              <a:t>08/03/2023</a:t>
            </a:fld>
            <a:endParaRPr lang="es-ES" altLang="en-US"/>
          </a:p>
        </p:txBody>
      </p:sp>
      <p:sp>
        <p:nvSpPr>
          <p:cNvPr id="9226" name="2 Marcador de pie de página"/>
          <p:cNvSpPr>
            <a:spLocks noGrp="1" noChangeArrowheads="1"/>
          </p:cNvSpPr>
          <p:nvPr>
            <p:ph type="ftr" sz="quarter" idx="3"/>
          </p:nvPr>
        </p:nvSpPr>
        <p:spPr bwMode="auto">
          <a:xfrm>
            <a:off x="2667000" y="6356350"/>
            <a:ext cx="33528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1" hangingPunct="1">
              <a:defRPr sz="1200" smtClean="0">
                <a:solidFill>
                  <a:srgbClr val="035C75"/>
                </a:solidFill>
              </a:defRPr>
            </a:lvl1pPr>
          </a:lstStyle>
          <a:p>
            <a:pPr>
              <a:defRPr/>
            </a:pPr>
            <a:endParaRPr lang="es-ES" altLang="en-US"/>
          </a:p>
        </p:txBody>
      </p:sp>
      <p:sp>
        <p:nvSpPr>
          <p:cNvPr id="9227" name="3 Marcador de número de diapositiva"/>
          <p:cNvSpPr>
            <a:spLocks noGrp="1" noChangeArrowheads="1"/>
          </p:cNvSpPr>
          <p:nvPr>
            <p:ph type="sldNum" sz="quarter" idx="4"/>
          </p:nvPr>
        </p:nvSpPr>
        <p:spPr bwMode="auto">
          <a:xfrm>
            <a:off x="7924800" y="6356350"/>
            <a:ext cx="7620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1" hangingPunct="1">
              <a:defRPr sz="1200">
                <a:solidFill>
                  <a:srgbClr val="035C75"/>
                </a:solidFill>
              </a:defRPr>
            </a:lvl1pPr>
          </a:lstStyle>
          <a:p>
            <a:fld id="{C98C81EF-C1B3-4F36-A7D0-B42C61319BC3}" type="slidenum">
              <a:rPr lang="es-ES" altLang="en-US"/>
              <a:pPr/>
              <a:t>‹Nº›</a:t>
            </a:fld>
            <a:endParaRPr lang="es-ES" altLang="en-US"/>
          </a:p>
        </p:txBody>
      </p:sp>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rtl="0" eaLnBrk="0" fontAlgn="base" hangingPunct="0">
        <a:spcBef>
          <a:spcPct val="0"/>
        </a:spcBef>
        <a:spcAft>
          <a:spcPct val="0"/>
        </a:spcAft>
        <a:defRPr sz="5000">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2pPr>
      <a:lvl3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3pPr>
      <a:lvl4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4pPr>
      <a:lvl5pPr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anose="020F0502020204030204" pitchFamily="34" charset="0"/>
        </a:defRPr>
      </a:lvl5pPr>
      <a:lvl6pPr marL="4572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ea typeface="隶书" charset="0"/>
          <a:cs typeface="隶书" charset="0"/>
          <a:sym typeface="Calibri" pitchFamily="34" charset="0"/>
        </a:defRPr>
      </a:lvl9pPr>
    </p:titleStyle>
    <p:bodyStyle>
      <a:lvl1pPr marL="274638" indent="-274638" algn="l" defTabSz="0"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sym typeface="Constantia" panose="02030602050306030303" pitchFamily="18" charset="0"/>
        </a:defRPr>
      </a:lvl1pPr>
      <a:lvl2pPr marL="639763" indent="-246063" algn="l" defTabSz="0"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sym typeface="Constantia" panose="02030602050306030303" pitchFamily="18" charset="0"/>
        </a:defRPr>
      </a:lvl2pPr>
      <a:lvl3pPr marL="914400" indent="-246063" algn="l" defTabSz="0"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sym typeface="Constantia" panose="02030602050306030303" pitchFamily="18" charset="0"/>
        </a:defRPr>
      </a:lvl3pPr>
      <a:lvl4pPr marL="1189038" indent="-209550" algn="l" defTabSz="0"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4pPr>
      <a:lvl5pPr marL="1463675" indent="-209550" algn="l" defTabSz="0"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sym typeface="Constantia" panose="02030602050306030303" pitchFamily="18" charset="0"/>
        </a:defRPr>
      </a:lvl5pPr>
      <a:lvl6pPr marL="19208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6pPr>
      <a:lvl7pPr marL="23780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7pPr>
      <a:lvl8pPr marL="28352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8pPr>
      <a:lvl9pPr marL="32924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Constantia" pitchFamily="18"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3.png"/><Relationship Id="rId2" Type="http://schemas.microsoft.com/office/2007/relationships/media" Target="../media/media1.m4a"/><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http:/medicina.uach.cl/escuela/medicina/imagenes/medicina.jpg" TargetMode="Externa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ítulo 1"/>
          <p:cNvSpPr>
            <a:spLocks noGrp="1"/>
          </p:cNvSpPr>
          <p:nvPr>
            <p:ph type="ctrTitle" idx="4294967295"/>
          </p:nvPr>
        </p:nvSpPr>
        <p:spPr>
          <a:xfrm>
            <a:off x="1143000" y="2349500"/>
            <a:ext cx="6858000" cy="936625"/>
          </a:xfrm>
        </p:spPr>
        <p:txBody>
          <a:bodyPr anchor="b"/>
          <a:lstStyle/>
          <a:p>
            <a:r>
              <a:rPr lang="es-ES" altLang="en-US" sz="1400" b="1" smtClean="0">
                <a:ea typeface="SimSun" panose="02010600030101010101" pitchFamily="2" charset="-122"/>
              </a:rPr>
              <a:t>Integración de conocimientos sobre  Medicina Natural y Tradicional en  Pediatría en la carrera de medicina</a:t>
            </a:r>
            <a:r>
              <a:rPr lang="es-MX" altLang="en-US" sz="1400" b="1" smtClean="0">
                <a:ea typeface="SimSun" panose="02010600030101010101" pitchFamily="2" charset="-122"/>
              </a:rPr>
              <a:t/>
            </a:r>
            <a:br>
              <a:rPr lang="es-MX" altLang="en-US" sz="1400" b="1" smtClean="0">
                <a:ea typeface="SimSun" panose="02010600030101010101" pitchFamily="2" charset="-122"/>
              </a:rPr>
            </a:br>
            <a:endParaRPr lang="es-MX" altLang="en-US" sz="1400" b="1" smtClean="0"/>
          </a:p>
        </p:txBody>
      </p:sp>
      <p:sp>
        <p:nvSpPr>
          <p:cNvPr id="1028" name="Subtítulo 2"/>
          <p:cNvSpPr>
            <a:spLocks noGrp="1"/>
          </p:cNvSpPr>
          <p:nvPr>
            <p:ph type="subTitle" idx="4294967295"/>
          </p:nvPr>
        </p:nvSpPr>
        <p:spPr>
          <a:xfrm>
            <a:off x="539750" y="3573463"/>
            <a:ext cx="7705725" cy="2376487"/>
          </a:xfrm>
        </p:spPr>
        <p:txBody>
          <a:bodyPr/>
          <a:lstStyle/>
          <a:p>
            <a:pPr marL="0" indent="0" eaLnBrk="1" hangingPunct="1">
              <a:lnSpc>
                <a:spcPct val="80000"/>
              </a:lnSpc>
              <a:buFontTx/>
              <a:buNone/>
            </a:pPr>
            <a:r>
              <a:rPr lang="es-MX" altLang="en-US" sz="1400" b="1" smtClean="0">
                <a:solidFill>
                  <a:srgbClr val="000000"/>
                </a:solidFill>
                <a:sym typeface="Arial" panose="020B0604020202020204" pitchFamily="34" charset="0"/>
              </a:rPr>
              <a:t>AUTORA</a:t>
            </a:r>
            <a:r>
              <a:rPr lang="es-MX" altLang="en-US" sz="1400" smtClean="0">
                <a:solidFill>
                  <a:srgbClr val="000000"/>
                </a:solidFill>
                <a:sym typeface="Arial" panose="020B0604020202020204" pitchFamily="34" charset="0"/>
              </a:rPr>
              <a:t>:</a:t>
            </a:r>
          </a:p>
          <a:p>
            <a:pPr marL="0" indent="0" eaLnBrk="1" hangingPunct="1">
              <a:lnSpc>
                <a:spcPct val="80000"/>
              </a:lnSpc>
              <a:buFontTx/>
              <a:buNone/>
            </a:pPr>
            <a:r>
              <a:rPr lang="es-MX" altLang="en-US" sz="1400" smtClean="0">
                <a:solidFill>
                  <a:srgbClr val="000000"/>
                </a:solidFill>
                <a:sym typeface="Arial" panose="020B0604020202020204" pitchFamily="34" charset="0"/>
              </a:rPr>
              <a:t> MsC. Leidi Tamara Véliz Guerra. </a:t>
            </a:r>
            <a:r>
              <a:rPr lang="es-MX" altLang="en-US" sz="1400" smtClean="0">
                <a:solidFill>
                  <a:srgbClr val="000000"/>
                </a:solidFill>
                <a:sym typeface="Constantia" panose="02030602050306030303" pitchFamily="18" charset="0"/>
              </a:rPr>
              <a:t>Profesora Auxiliar de Pediatría.</a:t>
            </a:r>
          </a:p>
          <a:p>
            <a:pPr marL="0" indent="0" eaLnBrk="1" hangingPunct="1">
              <a:lnSpc>
                <a:spcPct val="80000"/>
              </a:lnSpc>
              <a:buFontTx/>
              <a:buNone/>
            </a:pPr>
            <a:r>
              <a:rPr lang="es-MX" altLang="en-US" sz="1400" b="1" smtClean="0">
                <a:solidFill>
                  <a:srgbClr val="000000"/>
                </a:solidFill>
                <a:sym typeface="Constantia" panose="02030602050306030303" pitchFamily="18" charset="0"/>
              </a:rPr>
              <a:t>TUTORES:</a:t>
            </a:r>
            <a:r>
              <a:rPr lang="es-MX" altLang="en-US" sz="1400" smtClean="0">
                <a:solidFill>
                  <a:srgbClr val="000000"/>
                </a:solidFill>
                <a:sym typeface="Constantia" panose="02030602050306030303" pitchFamily="18" charset="0"/>
              </a:rPr>
              <a:t> .</a:t>
            </a:r>
          </a:p>
          <a:p>
            <a:pPr marL="0" indent="0" eaLnBrk="1" hangingPunct="1">
              <a:lnSpc>
                <a:spcPct val="80000"/>
              </a:lnSpc>
              <a:buFontTx/>
              <a:buNone/>
            </a:pPr>
            <a:r>
              <a:rPr lang="es-ES" altLang="en-US" sz="1400" smtClean="0">
                <a:solidFill>
                  <a:srgbClr val="000000"/>
                </a:solidFill>
                <a:sym typeface="Constantia" panose="02030602050306030303" pitchFamily="18" charset="0"/>
              </a:rPr>
              <a:t>DrC. Alexander Torres Hernández. Profesor Auxiliar. UCMM</a:t>
            </a:r>
          </a:p>
          <a:p>
            <a:pPr marL="0" indent="0" eaLnBrk="1" hangingPunct="1">
              <a:lnSpc>
                <a:spcPct val="80000"/>
              </a:lnSpc>
              <a:buFontTx/>
              <a:buNone/>
            </a:pPr>
            <a:r>
              <a:rPr lang="es-MX" altLang="en-US" sz="1400" smtClean="0">
                <a:solidFill>
                  <a:srgbClr val="000000"/>
                </a:solidFill>
                <a:sym typeface="Constantia" panose="02030602050306030303" pitchFamily="18" charset="0"/>
              </a:rPr>
              <a:t>DrC. Juan Ramón Pentón López.</a:t>
            </a:r>
            <a:r>
              <a:rPr lang="es-ES" altLang="en-US" sz="1400" smtClean="0">
                <a:solidFill>
                  <a:srgbClr val="000000"/>
                </a:solidFill>
                <a:sym typeface="Constantia" panose="02030602050306030303" pitchFamily="18" charset="0"/>
              </a:rPr>
              <a:t>Profesor Titular. UMCC</a:t>
            </a:r>
            <a:endParaRPr lang="es-MX" altLang="en-US" sz="1400" smtClean="0">
              <a:solidFill>
                <a:srgbClr val="000000"/>
              </a:solidFill>
              <a:sym typeface="Constantia" panose="02030602050306030303" pitchFamily="18" charset="0"/>
            </a:endParaRPr>
          </a:p>
          <a:p>
            <a:pPr marL="0" indent="0" eaLnBrk="1" hangingPunct="1">
              <a:lnSpc>
                <a:spcPct val="80000"/>
              </a:lnSpc>
              <a:buFontTx/>
              <a:buNone/>
            </a:pPr>
            <a:r>
              <a:rPr lang="es-ES" altLang="en-US" sz="1400" b="1" smtClean="0">
                <a:solidFill>
                  <a:srgbClr val="000000"/>
                </a:solidFill>
                <a:sym typeface="Constantia" panose="02030602050306030303" pitchFamily="18" charset="0"/>
              </a:rPr>
              <a:t>Asesores : </a:t>
            </a:r>
            <a:r>
              <a:rPr lang="es-ES" altLang="en-US" sz="1400" smtClean="0">
                <a:solidFill>
                  <a:srgbClr val="000000"/>
                </a:solidFill>
                <a:sym typeface="Constantia" panose="02030602050306030303" pitchFamily="18" charset="0"/>
              </a:rPr>
              <a:t>DrC. María Asunción Tosar  Pérez. Profesora Titular. UCMH</a:t>
            </a:r>
          </a:p>
          <a:p>
            <a:pPr marL="0" indent="0" eaLnBrk="1" hangingPunct="1">
              <a:lnSpc>
                <a:spcPct val="80000"/>
              </a:lnSpc>
              <a:buFontTx/>
              <a:buNone/>
            </a:pPr>
            <a:r>
              <a:rPr lang="es-ES" altLang="en-US" sz="1400" smtClean="0">
                <a:solidFill>
                  <a:srgbClr val="000000"/>
                </a:solidFill>
                <a:sym typeface="Constantia" panose="02030602050306030303" pitchFamily="18" charset="0"/>
              </a:rPr>
              <a:t>                    DrC. Alfredo Lauzurica González. Profesor Titular. UCMM.</a:t>
            </a:r>
            <a:endParaRPr lang="es-MX" altLang="en-US" sz="1400" smtClean="0">
              <a:solidFill>
                <a:srgbClr val="000000"/>
              </a:solidFill>
              <a:sym typeface="Constantia" panose="02030602050306030303" pitchFamily="18" charset="0"/>
            </a:endParaRPr>
          </a:p>
          <a:p>
            <a:pPr marL="0" indent="0" eaLnBrk="1" hangingPunct="1">
              <a:lnSpc>
                <a:spcPct val="80000"/>
              </a:lnSpc>
              <a:buFontTx/>
              <a:buNone/>
            </a:pPr>
            <a:r>
              <a:rPr lang="es-ES" altLang="en-US" sz="1600" b="1" smtClean="0"/>
              <a:t>Línea de investigación: </a:t>
            </a:r>
            <a:r>
              <a:rPr lang="es-ES" altLang="en-US" sz="1600" smtClean="0"/>
              <a:t>La Educación Médica Superior en la formación de los Recursos Humanos en el sector salud.</a:t>
            </a:r>
          </a:p>
          <a:p>
            <a:pPr marL="0" indent="0" algn="just">
              <a:lnSpc>
                <a:spcPct val="80000"/>
              </a:lnSpc>
              <a:buFontTx/>
              <a:buNone/>
            </a:pPr>
            <a:endParaRPr lang="es-ES" altLang="en-US" sz="1600" b="1" smtClean="0"/>
          </a:p>
          <a:p>
            <a:pPr marL="0" indent="0" eaLnBrk="1" hangingPunct="1">
              <a:lnSpc>
                <a:spcPct val="80000"/>
              </a:lnSpc>
              <a:buFontTx/>
              <a:buNone/>
            </a:pPr>
            <a:endParaRPr lang="es-ES" altLang="en-US" sz="1600" b="1" smtClean="0"/>
          </a:p>
          <a:p>
            <a:pPr marL="0" indent="0" eaLnBrk="1" hangingPunct="1">
              <a:lnSpc>
                <a:spcPct val="80000"/>
              </a:lnSpc>
              <a:buFontTx/>
              <a:buNone/>
            </a:pPr>
            <a:endParaRPr lang="es-MX" altLang="en-US" sz="1400" smtClean="0">
              <a:solidFill>
                <a:srgbClr val="000000"/>
              </a:solidFill>
              <a:sym typeface="Constantia" panose="02030602050306030303" pitchFamily="18" charset="0"/>
            </a:endParaRPr>
          </a:p>
          <a:p>
            <a:pPr marL="0" indent="0">
              <a:lnSpc>
                <a:spcPct val="80000"/>
              </a:lnSpc>
              <a:buFontTx/>
              <a:buNone/>
            </a:pPr>
            <a:endParaRPr lang="es-MX" altLang="en-US" sz="1800" smtClean="0"/>
          </a:p>
        </p:txBody>
      </p:sp>
      <p:sp>
        <p:nvSpPr>
          <p:cNvPr id="1029" name="CuadroTexto 3"/>
          <p:cNvSpPr txBox="1">
            <a:spLocks noChangeArrowheads="1"/>
          </p:cNvSpPr>
          <p:nvPr/>
        </p:nvSpPr>
        <p:spPr bwMode="auto">
          <a:xfrm flipV="1">
            <a:off x="2628900" y="-387350"/>
            <a:ext cx="554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buFontTx/>
              <a:buNone/>
            </a:pPr>
            <a:endParaRPr lang="es-MX" altLang="en-US" b="1"/>
          </a:p>
        </p:txBody>
      </p:sp>
      <p:graphicFrame>
        <p:nvGraphicFramePr>
          <p:cNvPr id="1026" name="Object 3"/>
          <p:cNvGraphicFramePr>
            <a:graphicFrameLocks noChangeAspect="1"/>
          </p:cNvGraphicFramePr>
          <p:nvPr/>
        </p:nvGraphicFramePr>
        <p:xfrm>
          <a:off x="1143000" y="415925"/>
          <a:ext cx="1212850" cy="1725613"/>
        </p:xfrm>
        <a:graphic>
          <a:graphicData uri="http://schemas.openxmlformats.org/presentationml/2006/ole">
            <mc:AlternateContent xmlns:mc="http://schemas.openxmlformats.org/markup-compatibility/2006">
              <mc:Choice xmlns:v="urn:schemas-microsoft-com:vml" Requires="v">
                <p:oleObj spid="_x0000_s1030" r:id="rId5" imgW="3951336" imgH="5446178" progId="StaticMetafile">
                  <p:embed/>
                </p:oleObj>
              </mc:Choice>
              <mc:Fallback>
                <p:oleObj r:id="rId5" imgW="3951336" imgH="5446178" progId="StaticMetafil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15925"/>
                        <a:ext cx="121285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440738" y="61547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12322"/>
    </mc:Choice>
    <mc:Fallback>
      <p:transition advTm="123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ph type="title"/>
          </p:nvPr>
        </p:nvSpPr>
        <p:spPr/>
        <p:txBody>
          <a:bodyPr/>
          <a:lstStyle/>
          <a:p>
            <a:r>
              <a:rPr lang="es-ES" altLang="en-US" smtClean="0"/>
              <a:t>INTRODUCCIÓN</a:t>
            </a:r>
            <a:endParaRPr lang="es-MX" altLang="en-US" smtClean="0"/>
          </a:p>
        </p:txBody>
      </p:sp>
      <p:sp>
        <p:nvSpPr>
          <p:cNvPr id="139267" name="Rectangle 3"/>
          <p:cNvSpPr>
            <a:spLocks noChangeArrowheads="1"/>
          </p:cNvSpPr>
          <p:nvPr>
            <p:ph type="body" idx="1"/>
          </p:nvPr>
        </p:nvSpPr>
        <p:spPr/>
        <p:txBody>
          <a:bodyPr/>
          <a:lstStyle/>
          <a:p>
            <a:pPr>
              <a:lnSpc>
                <a:spcPct val="80000"/>
              </a:lnSpc>
            </a:pPr>
            <a:r>
              <a:rPr lang="es-MX" altLang="zh-CN" sz="2400" smtClean="0">
                <a:ea typeface="SimSun" panose="02010600030101010101" pitchFamily="2" charset="-122"/>
                <a:sym typeface="Arial" panose="020B0604020202020204" pitchFamily="34" charset="0"/>
              </a:rPr>
              <a:t>La Medicina Natural Tradicional es una parte importante y con frecuencia subestimada de la atención de salud. Se practica en casi todos los países del mundo, y la demanda aumenta. La medicina tradicional, de calidad, seguridad y eficacia comprobadas contribuye a asegurar el acceso de todas las personas a la atención de salud. Existe evidencia de que es beneficiosa  y adecuada para la atención de pacientes pediátricos no sólo para tratar enfermedades sino también para prevenirlas. Existe insuficiente tratamiento teórico metodológico de la MNT en los programas de la asignatura Pediatría en la carrera de medicina y la aspiración de formar un futuro profesional con la capacidad de integrar los conocimientos de MNT en las edades pediátricas.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1427"/>
    </mc:Choice>
    <mc:Fallback>
      <p:transition spd="slow" advTm="314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ph type="title"/>
          </p:nvPr>
        </p:nvSpPr>
        <p:spPr/>
        <p:txBody>
          <a:bodyPr/>
          <a:lstStyle/>
          <a:p>
            <a:r>
              <a:rPr lang="es-ES" altLang="en-US" smtClean="0"/>
              <a:t>Marco Regulatorio Legal:</a:t>
            </a:r>
            <a:endParaRPr lang="es-MX" altLang="en-US" smtClean="0"/>
          </a:p>
        </p:txBody>
      </p:sp>
      <p:sp>
        <p:nvSpPr>
          <p:cNvPr id="140291" name="Rectangle 3"/>
          <p:cNvSpPr>
            <a:spLocks noChangeArrowheads="1"/>
          </p:cNvSpPr>
          <p:nvPr>
            <p:ph type="body" idx="1"/>
          </p:nvPr>
        </p:nvSpPr>
        <p:spPr/>
        <p:txBody>
          <a:bodyPr/>
          <a:lstStyle/>
          <a:p>
            <a:r>
              <a:rPr lang="es-ES" altLang="en-US" smtClean="0"/>
              <a:t>Directiva 26/1995.</a:t>
            </a:r>
          </a:p>
          <a:p>
            <a:r>
              <a:rPr lang="es-ES" altLang="en-US" smtClean="0"/>
              <a:t>Resolución 9/1997.</a:t>
            </a:r>
          </a:p>
          <a:p>
            <a:r>
              <a:rPr lang="es-ES" altLang="en-US" smtClean="0"/>
              <a:t>Acuerdo 4282/2002.</a:t>
            </a:r>
          </a:p>
          <a:p>
            <a:r>
              <a:rPr lang="es-ES" altLang="en-US" smtClean="0"/>
              <a:t>Reunión OMS-MINSAP /2005.</a:t>
            </a:r>
          </a:p>
          <a:p>
            <a:r>
              <a:rPr lang="es-ES" altLang="en-US" smtClean="0"/>
              <a:t>Lineamiento 158 del PCC/2006.</a:t>
            </a:r>
          </a:p>
          <a:p>
            <a:r>
              <a:rPr lang="es-ES" altLang="en-US" smtClean="0"/>
              <a:t>Estrategia Mudial 2013-2023.</a:t>
            </a:r>
          </a:p>
          <a:p>
            <a:r>
              <a:rPr lang="es-ES" altLang="en-US" smtClean="0"/>
              <a:t>Estrategia curricular 2015.</a:t>
            </a:r>
            <a:endParaRPr lang="es-MX" altLang="en-US" smtClean="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646"/>
    </mc:Choice>
    <mc:Fallback>
      <p:transition spd="slow" advTm="56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ph type="title"/>
          </p:nvPr>
        </p:nvSpPr>
        <p:spPr/>
        <p:txBody>
          <a:bodyPr/>
          <a:lstStyle/>
          <a:p>
            <a:r>
              <a:rPr lang="es-MX" altLang="zh-CN" sz="3200" b="1" smtClean="0">
                <a:latin typeface="Comic Sans MS" panose="030F0702030302020204" pitchFamily="66" charset="0"/>
                <a:ea typeface="SimSun" panose="02010600030101010101" pitchFamily="2" charset="-122"/>
              </a:rPr>
              <a:t>PROBLEMA DE INVESTIGACIÓN</a:t>
            </a:r>
            <a:br>
              <a:rPr lang="es-MX" altLang="zh-CN" sz="3200" b="1" smtClean="0">
                <a:latin typeface="Comic Sans MS" panose="030F0702030302020204" pitchFamily="66" charset="0"/>
                <a:ea typeface="SimSun" panose="02010600030101010101" pitchFamily="2" charset="-122"/>
              </a:rPr>
            </a:br>
            <a:endParaRPr lang="es-MX" altLang="zh-CN" sz="3200" b="1" smtClean="0">
              <a:latin typeface="Comic Sans MS" panose="030F0702030302020204" pitchFamily="66" charset="0"/>
              <a:ea typeface="SimSun" panose="02010600030101010101" pitchFamily="2" charset="-122"/>
            </a:endParaRPr>
          </a:p>
        </p:txBody>
      </p:sp>
      <p:sp>
        <p:nvSpPr>
          <p:cNvPr id="18435" name="Rectangle 3"/>
          <p:cNvSpPr>
            <a:spLocks noGrp="1" noChangeArrowheads="1"/>
          </p:cNvSpPr>
          <p:nvPr>
            <p:ph type="body" idx="1"/>
          </p:nvPr>
        </p:nvSpPr>
        <p:spPr/>
        <p:txBody>
          <a:bodyPr/>
          <a:lstStyle/>
          <a:p>
            <a:pPr>
              <a:lnSpc>
                <a:spcPct val="70000"/>
              </a:lnSpc>
              <a:buFontTx/>
              <a:buNone/>
              <a:defRPr/>
            </a:pPr>
            <a:r>
              <a:rPr lang="es-ES" altLang="en-US" sz="2800" smtClean="0"/>
              <a:t>¿Cómo </a:t>
            </a:r>
            <a:r>
              <a:rPr lang="es-MX" altLang="en-US" sz="2800" smtClean="0"/>
              <a:t>contribuir a</a:t>
            </a:r>
            <a:r>
              <a:rPr lang="es-ES" altLang="en-US" sz="2800" smtClean="0"/>
              <a:t> </a:t>
            </a:r>
            <a:r>
              <a:rPr lang="es-MX" altLang="en-US" sz="2800" smtClean="0"/>
              <a:t>l</a:t>
            </a:r>
            <a:r>
              <a:rPr lang="es-ES" altLang="en-US" sz="2800" smtClean="0"/>
              <a:t>a integración de los conocimientos de la Medicina Natural y Tradicional en los programas de la asignatura Pediatría en la carrera de medicina</a:t>
            </a:r>
            <a:r>
              <a:rPr lang="es-MX" altLang="en-US" sz="2800" smtClean="0"/>
              <a:t>?</a:t>
            </a:r>
          </a:p>
          <a:p>
            <a:pPr>
              <a:lnSpc>
                <a:spcPct val="70000"/>
              </a:lnSpc>
              <a:buFontTx/>
              <a:buNone/>
              <a:defRPr/>
            </a:pPr>
            <a:r>
              <a:rPr lang="es-MX" altLang="en-US" sz="2800" b="1" smtClean="0"/>
              <a:t>OBJETIVO GENERAL</a:t>
            </a:r>
            <a:r>
              <a:rPr lang="es-MX" altLang="en-US" sz="2800" smtClean="0"/>
              <a:t> </a:t>
            </a:r>
          </a:p>
          <a:p>
            <a:pPr marL="0" indent="0">
              <a:buFontTx/>
              <a:buNone/>
              <a:defRPr/>
            </a:pPr>
            <a:r>
              <a:rPr lang="es-MX" altLang="en-US" smtClean="0"/>
              <a:t>Diseñar una </a:t>
            </a:r>
            <a:r>
              <a:rPr lang="es-ES" altLang="en-US" smtClean="0"/>
              <a:t>metodología </a:t>
            </a:r>
            <a:r>
              <a:rPr lang="es-MX" altLang="en-US" smtClean="0"/>
              <a:t>para </a:t>
            </a:r>
            <a:r>
              <a:rPr lang="es-ES" altLang="en-US" smtClean="0"/>
              <a:t> la integración  de los conocimientos </a:t>
            </a:r>
            <a:r>
              <a:rPr lang="es-MX" altLang="en-US" smtClean="0"/>
              <a:t>de la</a:t>
            </a:r>
            <a:r>
              <a:rPr lang="es-ES" altLang="en-US" smtClean="0"/>
              <a:t> </a:t>
            </a:r>
            <a:r>
              <a:rPr lang="es-MX" altLang="en-US" smtClean="0"/>
              <a:t> Medicina </a:t>
            </a:r>
            <a:r>
              <a:rPr lang="es-ES" altLang="en-US" smtClean="0"/>
              <a:t>N</a:t>
            </a:r>
            <a:r>
              <a:rPr lang="es-MX" altLang="en-US" smtClean="0"/>
              <a:t>atural y </a:t>
            </a:r>
            <a:r>
              <a:rPr lang="es-ES" altLang="en-US" smtClean="0"/>
              <a:t>T</a:t>
            </a:r>
            <a:r>
              <a:rPr lang="es-MX" altLang="en-US" smtClean="0"/>
              <a:t>radicional en l</a:t>
            </a:r>
            <a:r>
              <a:rPr lang="es-ES" altLang="en-US" smtClean="0"/>
              <a:t>os programas</a:t>
            </a:r>
            <a:r>
              <a:rPr lang="es-MX" altLang="en-US" smtClean="0"/>
              <a:t> </a:t>
            </a:r>
            <a:r>
              <a:rPr lang="es-ES" altLang="en-US" smtClean="0"/>
              <a:t> de la asignatura </a:t>
            </a:r>
            <a:r>
              <a:rPr lang="es-MX" altLang="en-US" smtClean="0"/>
              <a:t>Pediatría en </a:t>
            </a:r>
            <a:r>
              <a:rPr lang="es-ES" altLang="en-US" smtClean="0"/>
              <a:t>la carrera de medicina.</a:t>
            </a:r>
            <a:r>
              <a:rPr lang="es-MX" altLang="en-US" b="1" smtClean="0">
                <a:latin typeface="Comic Sans MS" pitchFamily="66" charset="0"/>
              </a:rPr>
              <a:t> </a:t>
            </a:r>
            <a:r>
              <a:rPr lang="es-MX" altLang="en-US" smtClean="0"/>
              <a:t/>
            </a:r>
            <a:br>
              <a:rPr lang="es-MX" altLang="en-US" smtClean="0"/>
            </a:br>
            <a:endParaRPr lang="es-MX" altLang="en-US" smtClean="0"/>
          </a:p>
          <a:p>
            <a:pPr>
              <a:lnSpc>
                <a:spcPct val="70000"/>
              </a:lnSpc>
              <a:buFontTx/>
              <a:buNone/>
              <a:defRPr/>
            </a:pPr>
            <a:endParaRPr lang="es-MX" altLang="en-US" smtClean="0"/>
          </a:p>
          <a:p>
            <a:pPr>
              <a:buFontTx/>
              <a:buNone/>
              <a:defRPr/>
            </a:pPr>
            <a:endParaRPr lang="es-MX" altLang="en-US" sz="2800" smtClean="0"/>
          </a:p>
          <a:p>
            <a:pPr algn="just">
              <a:buFontTx/>
              <a:buNone/>
              <a:defRPr/>
            </a:pPr>
            <a:endParaRPr lang="es-MX" altLang="en-US" sz="2800" smtClean="0"/>
          </a:p>
          <a:p>
            <a:pPr>
              <a:buFontTx/>
              <a:buNone/>
              <a:defRPr/>
            </a:pPr>
            <a:endParaRPr lang="es-MX" altLang="en-US" sz="2800" smtClean="0"/>
          </a:p>
          <a:p>
            <a:pPr>
              <a:defRPr/>
            </a:pPr>
            <a:endParaRPr lang="es-MX" altLang="en-US" sz="2800" smtClean="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443"/>
    </mc:Choice>
    <mc:Fallback>
      <p:transition spd="slow" advTm="134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ítulo 4"/>
          <p:cNvSpPr>
            <a:spLocks noGrp="1"/>
          </p:cNvSpPr>
          <p:nvPr>
            <p:ph type="title" idx="4294967295"/>
          </p:nvPr>
        </p:nvSpPr>
        <p:spPr>
          <a:xfrm>
            <a:off x="630238" y="981075"/>
            <a:ext cx="7886700" cy="1325563"/>
          </a:xfrm>
        </p:spPr>
        <p:txBody>
          <a:bodyPr/>
          <a:lstStyle/>
          <a:p>
            <a:r>
              <a:rPr lang="es-MX" altLang="zh-CN" sz="1600" b="1" smtClean="0">
                <a:solidFill>
                  <a:srgbClr val="990000"/>
                </a:solidFill>
                <a:ea typeface="SimSun" panose="02010600030101010101" pitchFamily="2" charset="-122"/>
              </a:rPr>
              <a:t/>
            </a:r>
            <a:br>
              <a:rPr lang="es-MX" altLang="zh-CN" sz="1600" b="1" smtClean="0">
                <a:solidFill>
                  <a:srgbClr val="990000"/>
                </a:solidFill>
                <a:ea typeface="SimSun" panose="02010600030101010101" pitchFamily="2" charset="-122"/>
              </a:rPr>
            </a:br>
            <a:endParaRPr lang="es-MX" altLang="zh-CN" sz="2000" smtClean="0">
              <a:solidFill>
                <a:schemeClr val="tx1"/>
              </a:solidFill>
              <a:ea typeface="SimSun" panose="02010600030101010101" pitchFamily="2" charset="-122"/>
            </a:endParaRPr>
          </a:p>
        </p:txBody>
      </p:sp>
      <p:sp>
        <p:nvSpPr>
          <p:cNvPr id="142339" name="Marcador de contenido 6"/>
          <p:cNvSpPr>
            <a:spLocks noGrp="1"/>
          </p:cNvSpPr>
          <p:nvPr>
            <p:ph sz="half" idx="4294967295"/>
          </p:nvPr>
        </p:nvSpPr>
        <p:spPr>
          <a:xfrm>
            <a:off x="684213" y="766763"/>
            <a:ext cx="8208962" cy="3684587"/>
          </a:xfrm>
        </p:spPr>
        <p:txBody>
          <a:bodyPr/>
          <a:lstStyle/>
          <a:p>
            <a:pPr marL="0" indent="0" algn="ctr">
              <a:lnSpc>
                <a:spcPct val="80000"/>
              </a:lnSpc>
              <a:buFontTx/>
              <a:buNone/>
            </a:pPr>
            <a:endParaRPr lang="es-MX" altLang="en-US" sz="2400" b="1" smtClean="0"/>
          </a:p>
          <a:p>
            <a:pPr marL="0" indent="0" algn="ctr">
              <a:lnSpc>
                <a:spcPct val="80000"/>
              </a:lnSpc>
              <a:buFontTx/>
              <a:buNone/>
            </a:pPr>
            <a:r>
              <a:rPr lang="es-MX" altLang="en-US" sz="2400" b="1" smtClean="0"/>
              <a:t>Objeto de la investigación</a:t>
            </a:r>
            <a:r>
              <a:rPr lang="es-MX" altLang="en-US" sz="2400" smtClean="0"/>
              <a:t>: </a:t>
            </a:r>
          </a:p>
          <a:p>
            <a:pPr marL="0" indent="0" algn="ctr">
              <a:lnSpc>
                <a:spcPct val="80000"/>
              </a:lnSpc>
              <a:buFontTx/>
              <a:buNone/>
            </a:pPr>
            <a:r>
              <a:rPr lang="es-ES" altLang="en-US" sz="2400" smtClean="0"/>
              <a:t>Proceso de integración de la </a:t>
            </a:r>
            <a:r>
              <a:rPr lang="es-MX" altLang="en-US" sz="2400" smtClean="0"/>
              <a:t>Medicina </a:t>
            </a:r>
            <a:r>
              <a:rPr lang="es-ES" altLang="en-US" sz="2400" smtClean="0"/>
              <a:t>N</a:t>
            </a:r>
            <a:r>
              <a:rPr lang="es-MX" altLang="en-US" sz="2400" smtClean="0"/>
              <a:t>atural y</a:t>
            </a:r>
            <a:r>
              <a:rPr lang="es-ES" altLang="en-US" sz="2400" smtClean="0"/>
              <a:t>T</a:t>
            </a:r>
            <a:r>
              <a:rPr lang="es-MX" altLang="en-US" sz="2400" smtClean="0"/>
              <a:t>radicional </a:t>
            </a:r>
            <a:r>
              <a:rPr lang="es-ES" altLang="en-US" sz="2400" smtClean="0"/>
              <a:t>en la carrera de medicina.</a:t>
            </a:r>
          </a:p>
          <a:p>
            <a:pPr marL="0" indent="0" algn="ctr">
              <a:lnSpc>
                <a:spcPct val="80000"/>
              </a:lnSpc>
              <a:buFontTx/>
              <a:buNone/>
            </a:pPr>
            <a:r>
              <a:rPr lang="es-MX" altLang="en-US" sz="2400" b="1" smtClean="0"/>
              <a:t>Campo de acción</a:t>
            </a:r>
            <a:r>
              <a:rPr lang="es-ES" altLang="en-US" sz="2400" b="1" smtClean="0"/>
              <a:t>:</a:t>
            </a:r>
            <a:r>
              <a:rPr lang="es-ES" altLang="en-US" sz="1800" b="1" smtClean="0">
                <a:latin typeface="Comic Sans MS" panose="030F0702030302020204" pitchFamily="66" charset="0"/>
              </a:rPr>
              <a:t> </a:t>
            </a:r>
          </a:p>
          <a:p>
            <a:pPr marL="0" indent="0">
              <a:lnSpc>
                <a:spcPct val="80000"/>
              </a:lnSpc>
              <a:buFontTx/>
              <a:buNone/>
            </a:pPr>
            <a:r>
              <a:rPr lang="es-ES" altLang="en-US" sz="2000" b="1" smtClean="0">
                <a:latin typeface="Comic Sans MS" panose="030F0702030302020204" pitchFamily="66" charset="0"/>
              </a:rPr>
              <a:t>La integración de los conocimientos de la Medicina Natural y Tradicional en los programas de Pediatría en la carrera de medicina. </a:t>
            </a:r>
          </a:p>
          <a:p>
            <a:pPr marL="0" indent="0">
              <a:lnSpc>
                <a:spcPct val="80000"/>
              </a:lnSpc>
            </a:pPr>
            <a:endParaRPr lang="es-ES" altLang="en-US" sz="2000" b="1" smtClean="0">
              <a:latin typeface="Comic Sans MS" panose="030F0702030302020204" pitchFamily="66" charset="0"/>
            </a:endParaRPr>
          </a:p>
          <a:p>
            <a:pPr marL="0" indent="0" algn="ctr">
              <a:lnSpc>
                <a:spcPct val="80000"/>
              </a:lnSpc>
              <a:buFontTx/>
              <a:buNone/>
            </a:pPr>
            <a:r>
              <a:rPr lang="es-ES" altLang="en-US" sz="1800" b="1" smtClean="0">
                <a:latin typeface="Comic Sans MS" panose="030F0702030302020204" pitchFamily="66" charset="0"/>
              </a:rPr>
              <a:t>   </a:t>
            </a:r>
          </a:p>
          <a:p>
            <a:pPr marL="0" indent="0">
              <a:lnSpc>
                <a:spcPct val="80000"/>
              </a:lnSpc>
            </a:pPr>
            <a:endParaRPr lang="es-MX" altLang="en-US" sz="2400" smtClean="0"/>
          </a:p>
        </p:txBody>
      </p:sp>
      <p:sp>
        <p:nvSpPr>
          <p:cNvPr id="142340" name="Marcador de contenido 8"/>
          <p:cNvSpPr>
            <a:spLocks noGrp="1"/>
          </p:cNvSpPr>
          <p:nvPr>
            <p:ph sz="quarter" idx="4294967295"/>
          </p:nvPr>
        </p:nvSpPr>
        <p:spPr>
          <a:xfrm flipH="1" flipV="1">
            <a:off x="9467850" y="6021388"/>
            <a:ext cx="76200" cy="144462"/>
          </a:xfrm>
        </p:spPr>
        <p:txBody>
          <a:bodyPr/>
          <a:lstStyle/>
          <a:p>
            <a:pPr marL="0" indent="0">
              <a:lnSpc>
                <a:spcPct val="80000"/>
              </a:lnSpc>
              <a:buFontTx/>
              <a:buNone/>
            </a:pPr>
            <a:endParaRPr lang="es-MX" altLang="zh-CN" sz="600" smtClean="0">
              <a:ea typeface="SimSun" panose="02010600030101010101" pitchFamily="2" charset="-122"/>
            </a:endParaRPr>
          </a:p>
          <a:p>
            <a:pPr marL="0" indent="0">
              <a:lnSpc>
                <a:spcPct val="80000"/>
              </a:lnSpc>
              <a:buFontTx/>
              <a:buNone/>
            </a:pPr>
            <a:endParaRPr lang="es-MX" altLang="zh-CN" sz="600" smtClean="0">
              <a:ea typeface="SimSun" panose="02010600030101010101" pitchFamily="2" charset="-122"/>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9029"/>
    </mc:Choice>
    <mc:Fallback>
      <p:transition spd="slow" advTm="90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ángulo 3"/>
          <p:cNvSpPr>
            <a:spLocks noChangeArrowheads="1"/>
          </p:cNvSpPr>
          <p:nvPr/>
        </p:nvSpPr>
        <p:spPr bwMode="auto">
          <a:xfrm flipH="1">
            <a:off x="642938" y="214313"/>
            <a:ext cx="7559675" cy="504825"/>
          </a:xfrm>
          <a:prstGeom prst="rect">
            <a:avLst/>
          </a:prstGeom>
          <a:solidFill>
            <a:srgbClr val="DAEDEF"/>
          </a:solidFill>
          <a:ln w="25400">
            <a:solidFill>
              <a:srgbClr val="89A4A7"/>
            </a:solidFill>
            <a:miter lim="800000"/>
            <a:headEnd/>
            <a:tailEnd/>
          </a:ln>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buFontTx/>
              <a:buNone/>
            </a:pPr>
            <a:r>
              <a:rPr lang="es-MX" altLang="en-US" b="1"/>
              <a:t>Aportes de la investigación</a:t>
            </a:r>
          </a:p>
        </p:txBody>
      </p:sp>
      <p:sp>
        <p:nvSpPr>
          <p:cNvPr id="143363" name="Elipse 4"/>
          <p:cNvSpPr>
            <a:spLocks noChangeArrowheads="1"/>
          </p:cNvSpPr>
          <p:nvPr/>
        </p:nvSpPr>
        <p:spPr bwMode="auto">
          <a:xfrm>
            <a:off x="285750" y="1285875"/>
            <a:ext cx="3429000" cy="579438"/>
          </a:xfrm>
          <a:prstGeom prst="ellipse">
            <a:avLst/>
          </a:prstGeom>
          <a:solidFill>
            <a:srgbClr val="CECEEF">
              <a:alpha val="30980"/>
            </a:srgbClr>
          </a:solidFill>
          <a:ln w="25400">
            <a:solidFill>
              <a:srgbClr val="89A4A7"/>
            </a:solidFill>
            <a:round/>
            <a:headEnd/>
            <a:tailEnd/>
          </a:ln>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buFontTx/>
              <a:buNone/>
            </a:pPr>
            <a:r>
              <a:rPr lang="es-MX" altLang="en-US" sz="2000" b="1"/>
              <a:t>Aportes teóricos</a:t>
            </a:r>
          </a:p>
        </p:txBody>
      </p:sp>
      <p:sp>
        <p:nvSpPr>
          <p:cNvPr id="143364" name="Flecha abajo 6"/>
          <p:cNvSpPr>
            <a:spLocks noChangeArrowheads="1"/>
          </p:cNvSpPr>
          <p:nvPr/>
        </p:nvSpPr>
        <p:spPr bwMode="auto">
          <a:xfrm>
            <a:off x="1285875" y="928688"/>
            <a:ext cx="484188" cy="296862"/>
          </a:xfrm>
          <a:prstGeom prst="downArrow">
            <a:avLst>
              <a:gd name="adj1" fmla="val 50000"/>
              <a:gd name="adj2" fmla="val 50000"/>
            </a:avLst>
          </a:prstGeom>
          <a:solidFill>
            <a:schemeClr val="accent1"/>
          </a:solidFill>
          <a:ln w="25400">
            <a:solidFill>
              <a:srgbClr val="89A4A7"/>
            </a:solidFill>
            <a:miter lim="800000"/>
            <a:headEnd/>
            <a:tailEnd/>
          </a:ln>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buFontTx/>
              <a:buNone/>
            </a:pPr>
            <a:endParaRPr lang="es-MX" altLang="en-US">
              <a:solidFill>
                <a:srgbClr val="FFFFFF"/>
              </a:solidFill>
            </a:endParaRPr>
          </a:p>
        </p:txBody>
      </p:sp>
      <p:sp>
        <p:nvSpPr>
          <p:cNvPr id="143365" name="16 Elipse"/>
          <p:cNvSpPr>
            <a:spLocks noChangeArrowheads="1"/>
          </p:cNvSpPr>
          <p:nvPr/>
        </p:nvSpPr>
        <p:spPr bwMode="auto">
          <a:xfrm>
            <a:off x="4357688" y="1357313"/>
            <a:ext cx="3857625" cy="642937"/>
          </a:xfrm>
          <a:prstGeom prst="ellipse">
            <a:avLst/>
          </a:prstGeom>
          <a:solidFill>
            <a:srgbClr val="E6E6E6"/>
          </a:solidFill>
          <a:ln w="25400">
            <a:solidFill>
              <a:srgbClr val="89A4A7"/>
            </a:solidFill>
            <a:round/>
            <a:headEnd/>
            <a:tailEnd/>
          </a:ln>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a:buFontTx/>
              <a:buNone/>
            </a:pPr>
            <a:r>
              <a:rPr lang="es-MX" altLang="en-US" b="1"/>
              <a:t>Aportes prácticos</a:t>
            </a:r>
          </a:p>
        </p:txBody>
      </p:sp>
      <p:sp>
        <p:nvSpPr>
          <p:cNvPr id="143366" name="Flecha abajo 6"/>
          <p:cNvSpPr>
            <a:spLocks noChangeArrowheads="1"/>
          </p:cNvSpPr>
          <p:nvPr/>
        </p:nvSpPr>
        <p:spPr bwMode="auto">
          <a:xfrm>
            <a:off x="6143625" y="1000125"/>
            <a:ext cx="484188" cy="296863"/>
          </a:xfrm>
          <a:prstGeom prst="downArrow">
            <a:avLst>
              <a:gd name="adj1" fmla="val 50000"/>
              <a:gd name="adj2" fmla="val 50000"/>
            </a:avLst>
          </a:prstGeom>
          <a:solidFill>
            <a:schemeClr val="accent1"/>
          </a:solidFill>
          <a:ln w="25400">
            <a:solidFill>
              <a:srgbClr val="89A4A7"/>
            </a:solidFill>
            <a:miter lim="800000"/>
            <a:headEnd/>
            <a:tailEnd/>
          </a:ln>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buFontTx/>
              <a:buNone/>
            </a:pPr>
            <a:endParaRPr lang="es-MX" altLang="en-US">
              <a:solidFill>
                <a:srgbClr val="FFFFFF"/>
              </a:solidFill>
            </a:endParaRPr>
          </a:p>
        </p:txBody>
      </p:sp>
      <p:sp>
        <p:nvSpPr>
          <p:cNvPr id="143367" name="Flecha abajo 6"/>
          <p:cNvSpPr>
            <a:spLocks noChangeArrowheads="1"/>
          </p:cNvSpPr>
          <p:nvPr/>
        </p:nvSpPr>
        <p:spPr bwMode="auto">
          <a:xfrm>
            <a:off x="1285875" y="2000250"/>
            <a:ext cx="484188" cy="296863"/>
          </a:xfrm>
          <a:prstGeom prst="downArrow">
            <a:avLst>
              <a:gd name="adj1" fmla="val 50000"/>
              <a:gd name="adj2" fmla="val 50000"/>
            </a:avLst>
          </a:prstGeom>
          <a:solidFill>
            <a:schemeClr val="accent1"/>
          </a:solidFill>
          <a:ln w="25400">
            <a:solidFill>
              <a:srgbClr val="89A4A7"/>
            </a:solidFill>
            <a:miter lim="800000"/>
            <a:headEnd/>
            <a:tailEnd/>
          </a:ln>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buFontTx/>
              <a:buNone/>
            </a:pPr>
            <a:endParaRPr lang="es-MX" altLang="en-US">
              <a:solidFill>
                <a:srgbClr val="FFFFFF"/>
              </a:solidFill>
            </a:endParaRPr>
          </a:p>
        </p:txBody>
      </p:sp>
      <p:sp>
        <p:nvSpPr>
          <p:cNvPr id="143368" name="Flecha abajo 6"/>
          <p:cNvSpPr>
            <a:spLocks noChangeArrowheads="1"/>
          </p:cNvSpPr>
          <p:nvPr/>
        </p:nvSpPr>
        <p:spPr bwMode="auto">
          <a:xfrm>
            <a:off x="6000750" y="2143125"/>
            <a:ext cx="484188" cy="225425"/>
          </a:xfrm>
          <a:prstGeom prst="downArrow">
            <a:avLst>
              <a:gd name="adj1" fmla="val 50000"/>
              <a:gd name="adj2" fmla="val 50000"/>
            </a:avLst>
          </a:prstGeom>
          <a:solidFill>
            <a:schemeClr val="accent1"/>
          </a:solidFill>
          <a:ln w="25400">
            <a:solidFill>
              <a:srgbClr val="89A4A7"/>
            </a:solidFill>
            <a:miter lim="800000"/>
            <a:headEnd/>
            <a:tailEnd/>
          </a:ln>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buFontTx/>
              <a:buNone/>
            </a:pPr>
            <a:endParaRPr lang="es-MX" altLang="en-US">
              <a:solidFill>
                <a:srgbClr val="FFFFFF"/>
              </a:solidFill>
            </a:endParaRPr>
          </a:p>
        </p:txBody>
      </p:sp>
      <p:sp>
        <p:nvSpPr>
          <p:cNvPr id="143369" name="34 Rectángulo"/>
          <p:cNvSpPr>
            <a:spLocks noChangeArrowheads="1"/>
          </p:cNvSpPr>
          <p:nvPr/>
        </p:nvSpPr>
        <p:spPr bwMode="auto">
          <a:xfrm>
            <a:off x="285750" y="2500313"/>
            <a:ext cx="2071688" cy="2428875"/>
          </a:xfrm>
          <a:prstGeom prst="rect">
            <a:avLst/>
          </a:prstGeom>
          <a:solidFill>
            <a:srgbClr val="DAEDEF"/>
          </a:solidFill>
          <a:ln w="25400">
            <a:solidFill>
              <a:srgbClr val="89A4A7"/>
            </a:solidFill>
            <a:miter lim="800000"/>
            <a:headEnd/>
            <a:tailEnd/>
          </a:ln>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a:buFontTx/>
              <a:buNone/>
            </a:pPr>
            <a:r>
              <a:rPr lang="es-MX" altLang="zh-CN" sz="1400" b="1"/>
              <a:t>Fundamentación y profundización de los conocimientos sobre la MNT en edades pediátricas en el proceso enseñanza-aprendizaje y su proyección para la comunidad.</a:t>
            </a:r>
            <a:endParaRPr lang="es-MX" altLang="zh-CN" sz="1400"/>
          </a:p>
        </p:txBody>
      </p:sp>
      <p:sp>
        <p:nvSpPr>
          <p:cNvPr id="143370" name="35 Rectángulo"/>
          <p:cNvSpPr>
            <a:spLocks noChangeArrowheads="1"/>
          </p:cNvSpPr>
          <p:nvPr/>
        </p:nvSpPr>
        <p:spPr bwMode="auto">
          <a:xfrm>
            <a:off x="3000375" y="2428875"/>
            <a:ext cx="5857875" cy="3786188"/>
          </a:xfrm>
          <a:prstGeom prst="rect">
            <a:avLst/>
          </a:prstGeom>
          <a:solidFill>
            <a:srgbClr val="FEF0F9">
              <a:alpha val="16862"/>
            </a:srgbClr>
          </a:solidFill>
          <a:ln w="25400">
            <a:solidFill>
              <a:srgbClr val="89A4A7"/>
            </a:solidFill>
            <a:miter lim="800000"/>
            <a:headEnd/>
            <a:tailEnd/>
          </a:ln>
        </p:spPr>
        <p:txBody>
          <a:bodyPr anchor="ctr"/>
          <a:lstStyle>
            <a:lvl1pPr>
              <a:tabLst>
                <a:tab pos="457200" algn="l"/>
                <a:tab pos="819150" algn="l"/>
              </a:tabLst>
              <a:defRPr>
                <a:solidFill>
                  <a:schemeClr val="tx1"/>
                </a:solidFill>
                <a:latin typeface="Arial" panose="020B0604020202020204" pitchFamily="34" charset="0"/>
                <a:ea typeface="SimSun" panose="02010600030101010101" pitchFamily="2" charset="-122"/>
              </a:defRPr>
            </a:lvl1pPr>
            <a:lvl2pPr marL="742950" indent="-285750">
              <a:tabLst>
                <a:tab pos="457200" algn="l"/>
                <a:tab pos="819150" algn="l"/>
              </a:tabLst>
              <a:defRPr>
                <a:solidFill>
                  <a:schemeClr val="tx1"/>
                </a:solidFill>
                <a:latin typeface="Arial" panose="020B0604020202020204" pitchFamily="34" charset="0"/>
                <a:ea typeface="SimSun" panose="02010600030101010101" pitchFamily="2" charset="-122"/>
              </a:defRPr>
            </a:lvl2pPr>
            <a:lvl3pPr marL="1143000" indent="-228600">
              <a:tabLst>
                <a:tab pos="457200" algn="l"/>
                <a:tab pos="819150" algn="l"/>
              </a:tabLst>
              <a:defRPr>
                <a:solidFill>
                  <a:schemeClr val="tx1"/>
                </a:solidFill>
                <a:latin typeface="Arial" panose="020B0604020202020204" pitchFamily="34" charset="0"/>
                <a:ea typeface="SimSun" panose="02010600030101010101" pitchFamily="2" charset="-122"/>
              </a:defRPr>
            </a:lvl3pPr>
            <a:lvl4pPr marL="1600200" indent="-228600">
              <a:tabLst>
                <a:tab pos="457200" algn="l"/>
                <a:tab pos="819150" algn="l"/>
              </a:tabLst>
              <a:defRPr>
                <a:solidFill>
                  <a:schemeClr val="tx1"/>
                </a:solidFill>
                <a:latin typeface="Arial" panose="020B0604020202020204" pitchFamily="34" charset="0"/>
                <a:ea typeface="SimSun" panose="02010600030101010101" pitchFamily="2" charset="-122"/>
              </a:defRPr>
            </a:lvl4pPr>
            <a:lvl5pPr marL="2057400" indent="-228600">
              <a:tabLst>
                <a:tab pos="457200" algn="l"/>
                <a:tab pos="819150" algn="l"/>
              </a:tabLst>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457200" algn="l"/>
                <a:tab pos="819150" algn="l"/>
              </a:tabLs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457200" algn="l"/>
                <a:tab pos="819150" algn="l"/>
              </a:tabLs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457200" algn="l"/>
                <a:tab pos="819150" algn="l"/>
              </a:tabLs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457200" algn="l"/>
                <a:tab pos="819150" algn="l"/>
              </a:tabLst>
              <a:defRPr>
                <a:solidFill>
                  <a:schemeClr val="tx1"/>
                </a:solidFill>
                <a:latin typeface="Arial" panose="020B0604020202020204" pitchFamily="34" charset="0"/>
                <a:ea typeface="SimSun" panose="02010600030101010101" pitchFamily="2" charset="-122"/>
              </a:defRPr>
            </a:lvl9pPr>
          </a:lstStyle>
          <a:p>
            <a:pPr algn="just">
              <a:buFontTx/>
              <a:buNone/>
            </a:pPr>
            <a:r>
              <a:rPr lang="es-ES" altLang="en-US" sz="1400" b="1"/>
              <a:t>--</a:t>
            </a:r>
            <a:r>
              <a:rPr lang="es-MX" altLang="en-US" sz="1400" b="1"/>
              <a:t>Ofrecer un material docente sobre la temática de la MNT en Pediatría.</a:t>
            </a:r>
          </a:p>
          <a:p>
            <a:pPr algn="just">
              <a:buFontTx/>
              <a:buChar char="•"/>
            </a:pPr>
            <a:endParaRPr lang="es-MX" altLang="en-US" sz="1400" b="1"/>
          </a:p>
          <a:p>
            <a:pPr algn="just">
              <a:buFontTx/>
              <a:buNone/>
            </a:pPr>
            <a:r>
              <a:rPr lang="es-ES" altLang="en-US" sz="1400" b="1"/>
              <a:t>--</a:t>
            </a:r>
            <a:r>
              <a:rPr lang="es-MX" altLang="en-US" sz="1400" b="1"/>
              <a:t>Que las posibilidades que brinda la MNT</a:t>
            </a:r>
            <a:r>
              <a:rPr lang="es-ES" altLang="en-US" sz="1400" b="1"/>
              <a:t> </a:t>
            </a:r>
            <a:r>
              <a:rPr lang="es-MX" altLang="en-US" sz="1400" b="1"/>
              <a:t>en </a:t>
            </a:r>
            <a:r>
              <a:rPr lang="es-ES" altLang="en-US" sz="1400" b="1"/>
              <a:t>Pediatría</a:t>
            </a:r>
            <a:r>
              <a:rPr lang="es-MX" altLang="en-US" sz="1400" b="1"/>
              <a:t> </a:t>
            </a:r>
          </a:p>
          <a:p>
            <a:pPr algn="just">
              <a:buFontTx/>
              <a:buNone/>
            </a:pPr>
            <a:r>
              <a:rPr lang="es-ES" altLang="en-US" sz="1400" b="1"/>
              <a:t> s</a:t>
            </a:r>
            <a:r>
              <a:rPr lang="es-MX" altLang="en-US" sz="1400" b="1"/>
              <a:t>ean aprovechadas por los estudiante</a:t>
            </a:r>
            <a:r>
              <a:rPr lang="es-ES" altLang="en-US" sz="1400" b="1"/>
              <a:t>s y profesores.</a:t>
            </a:r>
          </a:p>
          <a:p>
            <a:pPr algn="just">
              <a:buFontTx/>
              <a:buNone/>
            </a:pPr>
            <a:endParaRPr lang="es-ES" altLang="en-US" sz="1400" b="1"/>
          </a:p>
          <a:p>
            <a:pPr algn="just">
              <a:buFontTx/>
              <a:buNone/>
            </a:pPr>
            <a:r>
              <a:rPr lang="es-ES" altLang="en-US" sz="1400" b="1"/>
              <a:t>--Que los estudiantes egresen con mayor calidad profesional.</a:t>
            </a:r>
          </a:p>
          <a:p>
            <a:pPr algn="just">
              <a:buFontTx/>
              <a:buNone/>
            </a:pPr>
            <a:endParaRPr lang="es-MX" altLang="en-US" sz="1400" b="1"/>
          </a:p>
          <a:p>
            <a:pPr algn="just">
              <a:buFontTx/>
              <a:buNone/>
            </a:pPr>
            <a:r>
              <a:rPr lang="es-ES" altLang="en-US" sz="1400" b="1"/>
              <a:t>--</a:t>
            </a:r>
            <a:r>
              <a:rPr lang="es-MX" altLang="en-US" sz="1400" b="1"/>
              <a:t>Mejorar la calidad de vida actual y futura de los </a:t>
            </a:r>
            <a:r>
              <a:rPr lang="es-ES" altLang="en-US" sz="1400" b="1"/>
              <a:t> niños</a:t>
            </a:r>
          </a:p>
          <a:p>
            <a:pPr algn="just">
              <a:buFontTx/>
              <a:buNone/>
            </a:pPr>
            <a:r>
              <a:rPr lang="es-MX" altLang="en-US" sz="1400" b="1"/>
              <a:t>de la comunidad.</a:t>
            </a:r>
          </a:p>
          <a:p>
            <a:pPr algn="just">
              <a:buFontTx/>
              <a:buNone/>
            </a:pPr>
            <a:r>
              <a:rPr lang="es-ES" altLang="en-US" sz="1400" b="1"/>
              <a:t>--Fomento de jardines de plantas mediciales en instituciones de salud.</a:t>
            </a:r>
          </a:p>
          <a:p>
            <a:pPr algn="just">
              <a:buFontTx/>
              <a:buNone/>
            </a:pPr>
            <a:r>
              <a:rPr lang="es-ES" altLang="en-US" sz="1400" b="1"/>
              <a:t>--Creación de círculos de interés.</a:t>
            </a:r>
          </a:p>
          <a:p>
            <a:pPr algn="just">
              <a:buFontTx/>
              <a:buNone/>
            </a:pPr>
            <a:r>
              <a:rPr lang="es-ES" altLang="en-US" sz="1400" b="1"/>
              <a:t>--Fomento de alianzas estratégicas en la comunidad.</a:t>
            </a:r>
          </a:p>
          <a:p>
            <a:pPr algn="just">
              <a:buFontTx/>
              <a:buNone/>
            </a:pPr>
            <a:r>
              <a:rPr lang="es-ES" altLang="en-US" sz="1400" b="1"/>
              <a:t>--Creación de cátedras honoríficas. </a:t>
            </a:r>
            <a:endParaRPr lang="es-MX" altLang="en-US" sz="1400" b="1"/>
          </a:p>
          <a:p>
            <a:pPr algn="just">
              <a:buFontTx/>
              <a:buNone/>
            </a:pPr>
            <a:endParaRPr lang="es-MX" altLang="en-US" sz="1400">
              <a:latin typeface="Calibri" panose="020F050202020403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7609"/>
    </mc:Choice>
    <mc:Fallback>
      <p:transition spd="slow" advTm="27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ChangeArrowheads="1"/>
          </p:cNvSpPr>
          <p:nvPr>
            <p:ph type="title" idx="4294967295"/>
          </p:nvPr>
        </p:nvSpPr>
        <p:spPr/>
        <p:txBody>
          <a:bodyPr/>
          <a:lstStyle/>
          <a:p>
            <a:r>
              <a:rPr lang="es-MX" altLang="zh-CN" sz="3200" smtClean="0">
                <a:ea typeface="SimSun" panose="02010600030101010101" pitchFamily="2" charset="-122"/>
              </a:rPr>
              <a:t>Resultados esperados:</a:t>
            </a:r>
          </a:p>
        </p:txBody>
      </p:sp>
      <p:sp>
        <p:nvSpPr>
          <p:cNvPr id="21507" name="Rectangle 3"/>
          <p:cNvSpPr>
            <a:spLocks noGrp="1" noChangeArrowheads="1"/>
          </p:cNvSpPr>
          <p:nvPr>
            <p:ph type="body" idx="4294967295"/>
          </p:nvPr>
        </p:nvSpPr>
        <p:spPr/>
        <p:txBody>
          <a:bodyPr/>
          <a:lstStyle/>
          <a:p>
            <a:pPr>
              <a:defRPr/>
            </a:pPr>
            <a:r>
              <a:rPr lang="es-MX" altLang="en-US" sz="2000" smtClean="0"/>
              <a:t>Que las ventajas de la MNT en Pediatría sean  aprovechadas por los estudiantes  de medicina</a:t>
            </a:r>
            <a:r>
              <a:rPr lang="es-ES" altLang="en-US" sz="2000" smtClean="0"/>
              <a:t> y </a:t>
            </a:r>
            <a:r>
              <a:rPr lang="es-MX" altLang="en-US" sz="2000" smtClean="0"/>
              <a:t>profesores .</a:t>
            </a:r>
          </a:p>
          <a:p>
            <a:pPr>
              <a:defRPr/>
            </a:pPr>
            <a:r>
              <a:rPr lang="es-MX" altLang="en-US" sz="2000" smtClean="0"/>
              <a:t>Que el bajo costo de esta medicina impacte en el ahorro económico en salud.</a:t>
            </a:r>
          </a:p>
          <a:p>
            <a:pPr>
              <a:defRPr/>
            </a:pPr>
            <a:r>
              <a:rPr lang="es-MX" altLang="en-US" sz="2000" smtClean="0"/>
              <a:t>Que disminuyan las reacciones adversas por medicamentos convencionales.</a:t>
            </a:r>
          </a:p>
          <a:p>
            <a:pPr>
              <a:defRPr/>
            </a:pPr>
            <a:r>
              <a:rPr lang="es-MX" altLang="en-US" sz="2000" smtClean="0"/>
              <a:t>Se argumentan los elementos teóricos que fundamentan el conjunto de factores que deben considerarse para lograr la formación integral de los futuros egresados y su vinculación con la comunidad.</a:t>
            </a:r>
          </a:p>
          <a:p>
            <a:pPr marL="0" indent="0">
              <a:buFontTx/>
              <a:buNone/>
              <a:defRPr/>
            </a:pPr>
            <a:endParaRPr lang="es-ES" altLang="en-US" sz="2000" smtClean="0"/>
          </a:p>
          <a:p>
            <a:pPr marL="0" indent="0">
              <a:buFontTx/>
              <a:buNone/>
              <a:defRPr/>
            </a:pPr>
            <a:endParaRPr lang="es-ES" altLang="en-US" sz="2000" smtClean="0"/>
          </a:p>
          <a:p>
            <a:pPr marL="0" indent="0">
              <a:buFontTx/>
              <a:buNone/>
              <a:defRPr/>
            </a:pPr>
            <a:r>
              <a:rPr lang="es-ES" altLang="en-US" sz="2000" smtClean="0"/>
              <a:t>MUCHAS GRACIAS.</a:t>
            </a:r>
            <a:r>
              <a:rPr lang="es-MX" altLang="en-US" sz="2000" smtClean="0"/>
              <a:t> </a:t>
            </a:r>
          </a:p>
          <a:p>
            <a:pPr>
              <a:defRPr/>
            </a:pPr>
            <a:endParaRPr lang="es-MX" altLang="en-US" sz="2000" smtClean="0"/>
          </a:p>
        </p:txBody>
      </p:sp>
      <p:pic>
        <p:nvPicPr>
          <p:cNvPr id="144388" name="Picture 2" descr="http://medicina.uach.cl/escuela/medicina/imagenes/medicina.jpg"/>
          <p:cNvPicPr>
            <a:picLocks noChangeAspect="1" noChangeArrowheads="1"/>
          </p:cNvPicPr>
          <p:nvPr/>
        </p:nvPicPr>
        <p:blipFill>
          <a:blip r:embed="rId4" r:link="rId5">
            <a:extLst>
              <a:ext uri="{28A0092B-C50C-407E-A947-70E740481C1C}">
                <a14:useLocalDpi xmlns:a14="http://schemas.microsoft.com/office/drawing/2010/main" val="0"/>
              </a:ext>
            </a:extLst>
          </a:blip>
          <a:srcRect t="50000" r="67336"/>
          <a:stretch>
            <a:fillRect/>
          </a:stretch>
        </p:blipFill>
        <p:spPr bwMode="auto">
          <a:xfrm>
            <a:off x="5219700" y="4868863"/>
            <a:ext cx="1655763" cy="1801812"/>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0738" y="61547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0251"/>
    </mc:Choice>
    <mc:Fallback>
      <p:transition spd="slow" advTm="402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Flujo">
  <a:themeElements>
    <a:clrScheme name="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Flujo">
      <a:majorFont>
        <a:latin typeface="Calibri"/>
        <a:ea typeface="隶书"/>
        <a:cs typeface="隶书"/>
      </a:majorFont>
      <a:minorFont>
        <a:latin typeface="Constantia"/>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Flujo">
  <a:themeElements>
    <a:clrScheme name="8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8_Flujo">
      <a:majorFont>
        <a:latin typeface="Calibri"/>
        <a:ea typeface="隶书"/>
        <a:cs typeface="隶书"/>
      </a:majorFont>
      <a:minorFont>
        <a:latin typeface="Constantia"/>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8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Flujo">
  <a:themeElements>
    <a:clrScheme name="9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9_Flujo">
      <a:majorFont>
        <a:latin typeface="Calibri"/>
        <a:ea typeface="隶书"/>
        <a:cs typeface="隶书"/>
      </a:majorFont>
      <a:minorFont>
        <a:latin typeface="Constantia"/>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9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Flujo">
  <a:themeElements>
    <a:clrScheme name="10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10_Flujo">
      <a:majorFont>
        <a:latin typeface="Calibri"/>
        <a:ea typeface="隶书"/>
        <a:cs typeface="隶书"/>
      </a:majorFont>
      <a:minorFont>
        <a:latin typeface="Constantia"/>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10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Flujo">
  <a:themeElements>
    <a:clrScheme name="11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11_Flujo">
      <a:majorFont>
        <a:latin typeface="Calibri"/>
        <a:ea typeface="隶书"/>
        <a:cs typeface="隶书"/>
      </a:majorFont>
      <a:minorFont>
        <a:latin typeface="Constantia"/>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11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ema de Office">
  <a:themeElements>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lujo">
  <a:themeElements>
    <a:clrScheme name="1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1_Flujo">
      <a:majorFont>
        <a:latin typeface="Calibri"/>
        <a:ea typeface="隶书"/>
        <a:cs typeface="隶书"/>
      </a:majorFont>
      <a:minorFont>
        <a:latin typeface="Constantia"/>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1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Flujo">
  <a:themeElements>
    <a:clrScheme name="2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2_Flujo">
      <a:majorFont>
        <a:latin typeface="Calibri"/>
        <a:ea typeface="隶书"/>
        <a:cs typeface="隶书"/>
      </a:majorFont>
      <a:minorFont>
        <a:latin typeface="Constantia"/>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2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Flujo">
  <a:themeElements>
    <a:clrScheme name="3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3_Flujo">
      <a:majorFont>
        <a:latin typeface="Calibri"/>
        <a:ea typeface="隶书"/>
        <a:cs typeface="隶书"/>
      </a:majorFont>
      <a:minorFont>
        <a:latin typeface="Constantia"/>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3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Flujo">
  <a:themeElements>
    <a:clrScheme name="4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4_Flujo">
      <a:majorFont>
        <a:latin typeface="Calibri"/>
        <a:ea typeface="隶书"/>
        <a:cs typeface="隶书"/>
      </a:majorFont>
      <a:minorFont>
        <a:latin typeface="Constantia"/>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4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Flujo">
  <a:themeElements>
    <a:clrScheme name="5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5_Flujo">
      <a:majorFont>
        <a:latin typeface="Calibri"/>
        <a:ea typeface="隶书"/>
        <a:cs typeface="隶书"/>
      </a:majorFont>
      <a:minorFont>
        <a:latin typeface="Constantia"/>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5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Flujo">
  <a:themeElements>
    <a:clrScheme name="6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6_Flujo">
      <a:majorFont>
        <a:latin typeface="Calibri"/>
        <a:ea typeface="隶书"/>
        <a:cs typeface="隶书"/>
      </a:majorFont>
      <a:minorFont>
        <a:latin typeface="Constantia"/>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6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Flujo">
  <a:themeElements>
    <a:clrScheme name="7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7_Flujo">
      <a:majorFont>
        <a:latin typeface="Calibri"/>
        <a:ea typeface="隶书"/>
        <a:cs typeface="隶书"/>
      </a:majorFont>
      <a:minorFont>
        <a:latin typeface="Constantia"/>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7_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TotalTime>
  <Pages>0</Pages>
  <Words>573</Words>
  <Characters>0</Characters>
  <Application>Microsoft Office PowerPoint</Application>
  <DocSecurity>0</DocSecurity>
  <PresentationFormat>Presentación en pantalla (4:3)</PresentationFormat>
  <Lines>0</Lines>
  <Paragraphs>61</Paragraphs>
  <Slides>7</Slides>
  <Notes>0</Notes>
  <HiddenSlides>0</HiddenSlides>
  <MMClips>7</MMClips>
  <ScaleCrop>false</ScaleCrop>
  <HeadingPairs>
    <vt:vector size="8" baseType="variant">
      <vt:variant>
        <vt:lpstr>Fuentes usadas</vt:lpstr>
      </vt:variant>
      <vt:variant>
        <vt:i4>7</vt:i4>
      </vt:variant>
      <vt:variant>
        <vt:lpstr>Tema</vt:lpstr>
      </vt:variant>
      <vt:variant>
        <vt:i4>13</vt:i4>
      </vt:variant>
      <vt:variant>
        <vt:lpstr>Servidores OLE incrustados</vt:lpstr>
      </vt:variant>
      <vt:variant>
        <vt:i4>1</vt:i4>
      </vt:variant>
      <vt:variant>
        <vt:lpstr>Títulos de diapositiva</vt:lpstr>
      </vt:variant>
      <vt:variant>
        <vt:i4>7</vt:i4>
      </vt:variant>
    </vt:vector>
  </HeadingPairs>
  <TitlesOfParts>
    <vt:vector size="28" baseType="lpstr">
      <vt:lpstr>Arial</vt:lpstr>
      <vt:lpstr>SimSun</vt:lpstr>
      <vt:lpstr>Calibri</vt:lpstr>
      <vt:lpstr>隶书</vt:lpstr>
      <vt:lpstr>Constantia</vt:lpstr>
      <vt:lpstr>Wingdings 2</vt:lpstr>
      <vt:lpstr>Comic Sans MS</vt:lpstr>
      <vt:lpstr>Flujo</vt:lpstr>
      <vt:lpstr>Default Design</vt:lpstr>
      <vt:lpstr>1_Flujo</vt:lpstr>
      <vt:lpstr>2_Flujo</vt:lpstr>
      <vt:lpstr>3_Flujo</vt:lpstr>
      <vt:lpstr>4_Flujo</vt:lpstr>
      <vt:lpstr>5_Flujo</vt:lpstr>
      <vt:lpstr>6_Flujo</vt:lpstr>
      <vt:lpstr>7_Flujo</vt:lpstr>
      <vt:lpstr>8_Flujo</vt:lpstr>
      <vt:lpstr>9_Flujo</vt:lpstr>
      <vt:lpstr>10_Flujo</vt:lpstr>
      <vt:lpstr>11_Flujo</vt:lpstr>
      <vt:lpstr>Picture (Metafile)</vt:lpstr>
      <vt:lpstr>Integración de conocimientos sobre  Medicina Natural y Tradicional en  Pediatría en la carrera de medicina </vt:lpstr>
      <vt:lpstr>INTRODUCCIÓN</vt:lpstr>
      <vt:lpstr>Marco Regulatorio Legal:</vt:lpstr>
      <vt:lpstr>PROBLEMA DE INVESTIGACIÓN </vt:lpstr>
      <vt:lpstr> </vt:lpstr>
      <vt:lpstr>Presentación de PowerPoint</vt:lpstr>
      <vt:lpstr>Resultados esperados:</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PROPUESTA DE TEMÁTICA ACERCA DE MEDICINA NATURAL Y TRADICIONAL  EN  SITIO  WEB EN LA ASIGNATURA PEDIATRÍA.</dc:title>
  <dc:subject/>
  <dc:creator>PC</dc:creator>
  <cp:keywords/>
  <dc:description/>
  <cp:lastModifiedBy>Blanquita</cp:lastModifiedBy>
  <cp:revision>29</cp:revision>
  <dcterms:created xsi:type="dcterms:W3CDTF">2017-04-10T17:00:00Z</dcterms:created>
  <dcterms:modified xsi:type="dcterms:W3CDTF">2023-03-08T14:35:13Z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3082-9.1.0.5247</vt:lpwstr>
  </property>
</Properties>
</file>