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196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119A-063F-4AA7-9AE8-A9690F52243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35289-3A62-4665-95BE-CE243FD8DF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87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Trabajo presentado en el evento Genera e innova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Programa de educación para la salud sobre tabaquismo en embarazadas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Responde a un proyecto institucional relacionado con el tabaquismos en las embarazadas , el cual a tenido resultados relevantes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los autores:</a:t>
            </a:r>
            <a:r>
              <a:rPr lang="es-E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MSc. Elida |Arias Hernández</a:t>
            </a: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Lic. Roger Rios Escobar</a:t>
            </a: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MSc. Mariela Capote González </a:t>
            </a: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Filial de Ciencias </a:t>
            </a:r>
            <a:r>
              <a:rPr lang="es-E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Médicas d Nuevitas. Provincia de Camagüey . Cuba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5289-3A62-4665-95BE-CE243FD8DFA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86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Al revelar</a:t>
            </a:r>
            <a:r>
              <a:rPr lang="es-ES" sz="1400" baseline="0" dirty="0" smtClean="0">
                <a:latin typeface="Arial" pitchFamily="34" charset="0"/>
                <a:cs typeface="Arial" pitchFamily="34" charset="0"/>
              </a:rPr>
              <a:t> los resultados  </a:t>
            </a:r>
            <a:r>
              <a:rPr lang="es-ES" sz="1400" i="1" baseline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e realizó el programa de educación para la salud sobre tabaquismo en el hospital de nuevitas específicamente en el hogar materno, esto responde a un proyecto educativo sobre el tema, de las 82 embarazadas se lograron los sig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uientes resultados, en  la esfera cognoscitiva sobre las enfermedades asociadas al tabaquismo a un nivel alto 26 representado 66,7 % y medio 13 representando 33,3 %, las consecuencias del tabaquismo 36 representando 92,3 % alcanzaron nivel alto y solo 3 para 7,7 % medio, en relación a los factores modificables y 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2 opciones para dejar de fumar 35 representando 89,8 % alcanzaron nivel alto y 4 representando 10,2 % medio, las complicaciones del tabaquismo 26 representando 66,6 % nivel alto y 13 representando 33,3 % medio.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5289-3A62-4665-95BE-CE243FD8DFA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316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Al revelar</a:t>
            </a:r>
            <a:r>
              <a:rPr lang="es-ES" sz="1400" baseline="0" dirty="0" smtClean="0">
                <a:latin typeface="Arial" pitchFamily="34" charset="0"/>
                <a:cs typeface="Arial" pitchFamily="34" charset="0"/>
              </a:rPr>
              <a:t> los resultados  </a:t>
            </a:r>
            <a:r>
              <a:rPr lang="es-ES" sz="1400" i="1" baseline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e realizó el programa de educación para la salud sobre tabaquismo en el hospital de nuevitas específicamente en el hogar materno, esto responde a un proyecto educativo sobre el tema, de las 82 embarazadas se lograron los sig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uientes resultados, en  la esfera cognoscitiva sobre las enfermedades asociadas al tabaquismo a un nivel alto 26 representado 66,7 % y medio 13 representando 33,3 %, las consecuencias del tabaquismo 36 representando 92,3 % alcanzaron nivel alto y solo 3 para 7,7 % medio, en relación a los factores modificables y 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2 opciones para dejar de fumar 35 representando 89,8 % alcanzaron nivel alto y 4 representando 10,2 % medio, las complicaciones del tabaquismo 26 representando 66,6 % nivel alto y 13 representando 33,3 % medio.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5289-3A62-4665-95BE-CE243FD8DFA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316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Para lograr los mismos se realizaron diferentes actividades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dirigidas por los especialistas médicos</a:t>
            </a:r>
            <a:r>
              <a:rPr lang="es-ES" sz="1200" baseline="0" dirty="0" smtClean="0">
                <a:latin typeface="Arial" pitchFamily="34" charset="0"/>
                <a:cs typeface="Arial" pitchFamily="34" charset="0"/>
              </a:rPr>
              <a:t> y de enfermería 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/>
              <a:t>enmarcadas como:</a:t>
            </a: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Videos-conferencias</a:t>
            </a: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Paneles</a:t>
            </a: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Mesa redonda</a:t>
            </a: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Charlas</a:t>
            </a: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Conferencias</a:t>
            </a: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Acciones en relación al hábito de fumar</a:t>
            </a:r>
          </a:p>
          <a:p>
            <a:r>
              <a:rPr lang="es-ES" sz="1200" dirty="0" smtClean="0">
                <a:latin typeface="Arial" pitchFamily="34" charset="0"/>
                <a:cs typeface="Arial" pitchFamily="34" charset="0"/>
              </a:rPr>
              <a:t>En el cual se involucro</a:t>
            </a:r>
            <a:r>
              <a:rPr lang="es-ES" sz="1200" baseline="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a institución asistencial y la filial de Ciencias Médicas han logrado mitigar la problemática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5289-3A62-4665-95BE-CE243FD8DFA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10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 esta manera se logro un impacto transcendental en</a:t>
            </a:r>
            <a:r>
              <a:rPr lang="es-ES" baseline="0" dirty="0" smtClean="0"/>
              <a:t> lo social por la transmisión de conocimiento a la población  en su radio de acción fundamentalmente en las comunidades donde residen las futuras madres y los familiares involucrados en la actividad, Económicamente resulta factible que las embrazadas y su familia conozca los perjuicios que trae el habito de fumar y el ahorro de un gasto innecesario, También que el mismo trae alteraciones en los diferentes sistemas del organismo y lo perjuicios que depara al  feto o futuro bebe, Fue un tema que logro una gran aceptabilidad por las embrazadas y su familia por las innumerables participación en las diferentes temáticas y el interés por saber sobre el tabaquismo y los daños que trae CONSIGO A al madre y a su producto de la concepción. En las dos  etapa prenatal y postnatal. </a:t>
            </a:r>
          </a:p>
          <a:p>
            <a:r>
              <a:rPr lang="es-ES" baseline="0" dirty="0" smtClean="0"/>
              <a:t>El tema es necesario que se generalice a las diferentes instituciones de salud debido al gran índice de madres fumadoras .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5289-3A62-4665-95BE-CE243FD8DFA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55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84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88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86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76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6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13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46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60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4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43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2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E534-DE75-4EF8-8B44-4C7D75612EBC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C6D9-69D4-4A4F-8513-3CE04A296E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37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195736" y="4077072"/>
            <a:ext cx="5201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Autores:</a:t>
            </a:r>
          </a:p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MSc. Elida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Arias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Hernández</a:t>
            </a:r>
          </a:p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Lic. Roger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Rios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Escobar</a:t>
            </a:r>
          </a:p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MSc. Mariela Capote González 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836713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 e </a:t>
            </a: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INNOVA </a:t>
            </a:r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249289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itchFamily="34" charset="0"/>
                <a:cs typeface="Arial" pitchFamily="34" charset="0"/>
              </a:rPr>
              <a:t>Programa de educación para la salud sobre tabaquismo en embarazadas </a:t>
            </a: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6204"/>
    </mc:Choice>
    <mc:Fallback>
      <p:transition advTm="36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26876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i="1" dirty="0">
                <a:latin typeface="Arial" pitchFamily="34" charset="0"/>
                <a:cs typeface="Arial" pitchFamily="34" charset="0"/>
              </a:rPr>
              <a:t>S</a:t>
            </a:r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ES" sz="2000" b="1" i="1" dirty="0">
                <a:latin typeface="Arial" pitchFamily="34" charset="0"/>
                <a:cs typeface="Arial" pitchFamily="34" charset="0"/>
              </a:rPr>
              <a:t>realizó el programa de educación para la salud sobre tabaquismo en el </a:t>
            </a:r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Hospital </a:t>
            </a:r>
            <a:r>
              <a:rPr lang="es-ES" sz="2000" b="1" i="1" dirty="0">
                <a:latin typeface="Arial" pitchFamily="34" charset="0"/>
                <a:cs typeface="Arial" pitchFamily="34" charset="0"/>
              </a:rPr>
              <a:t>de N</a:t>
            </a:r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uevitas </a:t>
            </a:r>
            <a:r>
              <a:rPr lang="es-ES" sz="2000" b="1" i="1" dirty="0">
                <a:latin typeface="Arial" pitchFamily="34" charset="0"/>
                <a:cs typeface="Arial" pitchFamily="34" charset="0"/>
              </a:rPr>
              <a:t>específicamente en el hogar materno, esto responde a un proyecto educativo sobre el tema, de las 82 embarazadas se lograron los sig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uientes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lecha curvada hacia la derecha"/>
          <p:cNvSpPr/>
          <p:nvPr/>
        </p:nvSpPr>
        <p:spPr>
          <a:xfrm>
            <a:off x="100545" y="6369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Flecha curvada hacia la izquierda"/>
          <p:cNvSpPr/>
          <p:nvPr/>
        </p:nvSpPr>
        <p:spPr>
          <a:xfrm>
            <a:off x="8412480" y="6369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55776" y="404664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2450"/>
    </mc:Choice>
    <mc:Fallback>
      <p:transition advTm="22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26876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En la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esfera cognoscitiva sobre las enfermedades asociadas al tabaquismo a un nivel alto 26 representado 66,7 % y medio 13 representando 33,3 %, las consecuencias del tabaquismo 36 representando 92,3 % alcanzaron nivel alto y solo 3 para 7,7 % medio, en relación a los factores modificables y </a:t>
            </a:r>
            <a:r>
              <a:rPr lang="es-ES" sz="2000" b="1" i="1" dirty="0">
                <a:latin typeface="Arial" pitchFamily="34" charset="0"/>
                <a:cs typeface="Arial" pitchFamily="34" charset="0"/>
              </a:rPr>
              <a:t>2 opciones para dejar de fumar 35 representando 89,8 % alcanzaron nivel alto y 4 representando 10,2 % medio, las complicaciones del tabaquismo 26 representando 66,6 % nivel alto y 13 representando 33,3 % medio.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Flecha curvada hacia la derecha"/>
          <p:cNvSpPr/>
          <p:nvPr/>
        </p:nvSpPr>
        <p:spPr>
          <a:xfrm>
            <a:off x="100545" y="6369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Flecha curvada hacia la izquierda"/>
          <p:cNvSpPr/>
          <p:nvPr/>
        </p:nvSpPr>
        <p:spPr>
          <a:xfrm>
            <a:off x="8412480" y="6369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55776" y="404664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9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1745"/>
    </mc:Choice>
    <mc:Fallback>
      <p:transition advTm="61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43808" y="1443849"/>
            <a:ext cx="4176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Arial" pitchFamily="34" charset="0"/>
                <a:cs typeface="Arial" pitchFamily="34" charset="0"/>
              </a:rPr>
              <a:t>V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ideos-conferencias</a:t>
            </a: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Paneles</a:t>
            </a: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Mesa redonda</a:t>
            </a: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Charlas</a:t>
            </a: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Conferencias</a:t>
            </a:r>
          </a:p>
          <a:p>
            <a:pPr algn="just"/>
            <a:r>
              <a:rPr lang="es-E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cciones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relación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al hábito de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fumar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815034" y="46225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ACTIVIDADES REALIZADAS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lecha curvada hacia la derecha"/>
          <p:cNvSpPr/>
          <p:nvPr/>
        </p:nvSpPr>
        <p:spPr>
          <a:xfrm>
            <a:off x="1248192" y="83649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lecha curvada hacia la izquierda"/>
          <p:cNvSpPr/>
          <p:nvPr/>
        </p:nvSpPr>
        <p:spPr>
          <a:xfrm>
            <a:off x="7503666" y="72386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67544" y="55172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L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institución asistencial y la filial de Ciencias Médicas han logrado mitigar la problemática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0" y="2564904"/>
            <a:ext cx="1979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Dirigidas por los especialistas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1871940" y="27558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rriba"/>
          <p:cNvSpPr/>
          <p:nvPr/>
        </p:nvSpPr>
        <p:spPr>
          <a:xfrm rot="10800000">
            <a:off x="4051364" y="45523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52"/>
    </mc:Choice>
    <mc:Fallback>
      <p:transition spd="slow" advTm="30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741057" y="476672"/>
            <a:ext cx="1801721" cy="6480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 smtClean="0"/>
              <a:t>                                        </a:t>
            </a:r>
            <a:r>
              <a:rPr lang="es-ES" sz="4500" b="1" dirty="0" smtClean="0">
                <a:latin typeface="Arial" pitchFamily="34" charset="0"/>
                <a:cs typeface="Arial" pitchFamily="34" charset="0"/>
              </a:rPr>
              <a:t>IMPACTOS</a:t>
            </a:r>
            <a:endParaRPr lang="es-ES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8649511">
            <a:off x="502607" y="2981992"/>
            <a:ext cx="1873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SOCIAL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 rot="2308354">
            <a:off x="2224119" y="1011632"/>
            <a:ext cx="596599" cy="1837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2682915" y="4154638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ECONÓMICO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3491880" y="1353455"/>
            <a:ext cx="498355" cy="1837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992028" y="4520804"/>
            <a:ext cx="267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ALTERACIONES 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5045791" y="1375048"/>
            <a:ext cx="498355" cy="1837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19778097">
            <a:off x="6154451" y="997821"/>
            <a:ext cx="498355" cy="1837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4061737" flipV="1">
            <a:off x="6389277" y="3912601"/>
            <a:ext cx="2887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ACEPTABILIDAD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2872"/>
    </mc:Choice>
    <mc:Fallback>
      <p:transition advTm="82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766</Words>
  <Application>Microsoft Office PowerPoint</Application>
  <PresentationFormat>Presentación en pantalla (4:3)</PresentationFormat>
  <Paragraphs>54</Paragraphs>
  <Slides>5</Slides>
  <Notes>5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Oncologicas</dc:title>
  <dc:creator>Estudiantes</dc:creator>
  <cp:lastModifiedBy>Usuario de Windows</cp:lastModifiedBy>
  <cp:revision>37</cp:revision>
  <dcterms:created xsi:type="dcterms:W3CDTF">2023-02-16T20:48:56Z</dcterms:created>
  <dcterms:modified xsi:type="dcterms:W3CDTF">2023-03-01T03:39:38Z</dcterms:modified>
</cp:coreProperties>
</file>